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2" r:id="rId2"/>
    <p:sldId id="263" r:id="rId3"/>
    <p:sldId id="264" r:id="rId4"/>
    <p:sldId id="266" r:id="rId5"/>
    <p:sldId id="265" r:id="rId6"/>
    <p:sldId id="267" r:id="rId7"/>
    <p:sldId id="270" r:id="rId8"/>
    <p:sldId id="272" r:id="rId9"/>
    <p:sldId id="268" r:id="rId10"/>
    <p:sldId id="269" r:id="rId11"/>
    <p:sldId id="275" r:id="rId12"/>
    <p:sldId id="276" r:id="rId13"/>
    <p:sldId id="277" r:id="rId14"/>
    <p:sldId id="278" r:id="rId15"/>
    <p:sldId id="282" r:id="rId16"/>
    <p:sldId id="280" r:id="rId17"/>
    <p:sldId id="283" r:id="rId18"/>
    <p:sldId id="290" r:id="rId19"/>
    <p:sldId id="291" r:id="rId20"/>
    <p:sldId id="288" r:id="rId21"/>
    <p:sldId id="289" r:id="rId22"/>
    <p:sldId id="286" r:id="rId23"/>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67963490-52D3-3D43-B168-53581381F630}">
          <p14:sldIdLst>
            <p14:sldId id="262"/>
          </p14:sldIdLst>
        </p14:section>
        <p14:section name="Catalogue" id="{C1D3D380-D6FC-2F4C-95B1-0CC5AAA8108E}">
          <p14:sldIdLst>
            <p14:sldId id="263"/>
          </p14:sldIdLst>
        </p14:section>
        <p14:section name="Part 1: Overview" id="{2146F47D-6BDB-AA46-888E-EEFCFF92A2AE}">
          <p14:sldIdLst>
            <p14:sldId id="264"/>
            <p14:sldId id="266"/>
            <p14:sldId id="265"/>
            <p14:sldId id="267"/>
            <p14:sldId id="270"/>
            <p14:sldId id="272"/>
          </p14:sldIdLst>
        </p14:section>
        <p14:section name="Part 2: System design" id="{B8D4AB8B-DE9C-8940-B5BD-A0BC4308870A}">
          <p14:sldIdLst>
            <p14:sldId id="268"/>
            <p14:sldId id="269"/>
            <p14:sldId id="275"/>
            <p14:sldId id="276"/>
            <p14:sldId id="277"/>
          </p14:sldIdLst>
        </p14:section>
        <p14:section name="Part 3: Demo" id="{9C398F96-6A51-A244-8671-2E768DBC1B3B}">
          <p14:sldIdLst>
            <p14:sldId id="278"/>
            <p14:sldId id="282"/>
          </p14:sldIdLst>
        </p14:section>
        <p14:section name="Part 4: Conclusion" id="{DA91CE1C-DCFF-F445-87EB-F7D35FE83819}">
          <p14:sldIdLst>
            <p14:sldId id="280"/>
            <p14:sldId id="283"/>
            <p14:sldId id="290"/>
            <p14:sldId id="291"/>
            <p14:sldId id="288"/>
            <p14:sldId id="289"/>
          </p14:sldIdLst>
        </p14:section>
        <p14:section name="Thank you" id="{373670BF-CAC4-5242-B9C5-5AC52A5819AA}">
          <p14:sldIdLst>
            <p14:sldId id="286"/>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880"/>
    <a:srgbClr val="78D5DB"/>
    <a:srgbClr val="42B8F2"/>
    <a:srgbClr val="21314D"/>
    <a:srgbClr val="6AAED6"/>
    <a:srgbClr val="304973"/>
    <a:srgbClr val="356F9F"/>
    <a:srgbClr val="2D373F"/>
    <a:srgbClr val="E3EDF5"/>
    <a:srgbClr val="5DD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09"/>
  </p:normalViewPr>
  <p:slideViewPr>
    <p:cSldViewPr snapToGrid="0">
      <p:cViewPr varScale="1">
        <p:scale>
          <a:sx n="143" d="100"/>
          <a:sy n="143" d="100"/>
        </p:scale>
        <p:origin x="320" y="20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err="1"/>
              <a:t>Báo</a:t>
            </a:r>
            <a:r>
              <a:rPr lang="en-US" dirty="0"/>
              <a:t> </a:t>
            </a:r>
            <a:r>
              <a:rPr lang="en-US" dirty="0" err="1"/>
              <a:t>cáo</a:t>
            </a:r>
            <a:r>
              <a:rPr lang="en-US" dirty="0"/>
              <a:t> </a:t>
            </a:r>
            <a:r>
              <a:rPr lang="en-US" dirty="0" err="1"/>
              <a:t>kiểm</a:t>
            </a:r>
            <a:r>
              <a:rPr lang="en-US" dirty="0"/>
              <a:t> </a:t>
            </a:r>
            <a:r>
              <a:rPr lang="en-US" dirty="0" err="1"/>
              <a:t>thử</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890-D143-9C79-EF240D37AA6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890-D143-9C79-EF240D37AA6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V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Tỷ lệ đạt</c:v>
                </c:pt>
                <c:pt idx="1">
                  <c:v>Tỷ lệ không đạt</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0-C506-344A-8F8F-44B74A686B6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5C31B-2BEE-FB4D-A1F9-DAF325E05EC4}" type="datetimeFigureOut">
              <a:rPr lang="en-VN" smtClean="0"/>
              <a:t>31/5/25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ABA1-EF2B-C74C-A008-D9FD5FBD64DE}" type="slidenum">
              <a:rPr lang="en-VN" smtClean="0"/>
              <a:t>‹#›</a:t>
            </a:fld>
            <a:endParaRPr lang="en-VN"/>
          </a:p>
        </p:txBody>
      </p:sp>
    </p:spTree>
    <p:extLst>
      <p:ext uri="{BB962C8B-B14F-4D97-AF65-F5344CB8AC3E}">
        <p14:creationId xmlns:p14="http://schemas.microsoft.com/office/powerpoint/2010/main" val="1315590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51ABA1-EF2B-C74C-A008-D9FD5FBD64DE}" type="slidenum">
              <a:rPr lang="en-VN" smtClean="0"/>
              <a:t>1</a:t>
            </a:fld>
            <a:endParaRPr lang="en-VN"/>
          </a:p>
        </p:txBody>
      </p:sp>
    </p:spTree>
    <p:extLst>
      <p:ext uri="{BB962C8B-B14F-4D97-AF65-F5344CB8AC3E}">
        <p14:creationId xmlns:p14="http://schemas.microsoft.com/office/powerpoint/2010/main" val="97190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51ABA1-EF2B-C74C-A008-D9FD5FBD64DE}" type="slidenum">
              <a:rPr lang="en-VN" smtClean="0"/>
              <a:t>16</a:t>
            </a:fld>
            <a:endParaRPr lang="en-VN"/>
          </a:p>
        </p:txBody>
      </p:sp>
    </p:spTree>
    <p:extLst>
      <p:ext uri="{BB962C8B-B14F-4D97-AF65-F5344CB8AC3E}">
        <p14:creationId xmlns:p14="http://schemas.microsoft.com/office/powerpoint/2010/main" val="12545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51ABA1-EF2B-C74C-A008-D9FD5FBD64DE}" type="slidenum">
              <a:rPr lang="en-VN" smtClean="0"/>
              <a:t>17</a:t>
            </a:fld>
            <a:endParaRPr lang="en-VN"/>
          </a:p>
        </p:txBody>
      </p:sp>
    </p:spTree>
    <p:extLst>
      <p:ext uri="{BB962C8B-B14F-4D97-AF65-F5344CB8AC3E}">
        <p14:creationId xmlns:p14="http://schemas.microsoft.com/office/powerpoint/2010/main" val="137814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51ABA1-EF2B-C74C-A008-D9FD5FBD64DE}" type="slidenum">
              <a:rPr lang="en-VN" smtClean="0"/>
              <a:t>22</a:t>
            </a:fld>
            <a:endParaRPr lang="en-VN"/>
          </a:p>
        </p:txBody>
      </p:sp>
    </p:spTree>
    <p:extLst>
      <p:ext uri="{BB962C8B-B14F-4D97-AF65-F5344CB8AC3E}">
        <p14:creationId xmlns:p14="http://schemas.microsoft.com/office/powerpoint/2010/main" val="241860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8147-AAB6-FB20-1277-10BC3E826F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C7C9A460-2A4E-80A2-2832-0AD73C0D3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2187B236-5FE5-646F-543B-E9D1D35BA9BB}"/>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FC51E0F4-4614-C492-04FE-4B0EBAC8F86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15AC6EA-AF2D-5CDC-6A30-4059FE9525BE}"/>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1397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9DB2-4B0F-E9BF-1C39-FAE2AF080498}"/>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B35B8FE9-2C8B-DBDB-0F1D-308D6C42BC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B3AF3E9E-FCDC-1C0F-1A68-CF76C5545DC7}"/>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560F2063-95CF-87DA-4A14-51AF8C08593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701AEE7-3C00-86A1-F11B-75B85748BC27}"/>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3806146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F74FF-F14A-5B26-5956-151121E2AD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0768BBE5-E5D3-0402-CBA5-570ACB4C8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10BC649-8F8D-7A23-7C14-2B1D45C5EA96}"/>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AF321F9E-A4F2-C84E-72A1-71663A6877E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2C85BF1-CD94-681D-B868-BBAD9484855C}"/>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401059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4BDA-D089-30FD-808A-7F0581CEC43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3AB2933-8CD7-F45A-DCBD-98EB99B8E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7C8EC98-1C38-18BF-FA7F-4EC708D1DCE2}"/>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BC344E35-1803-4F9A-2A44-FCE2D4B772D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7F4A9AC-4D65-FB23-3F07-2A6E2BC80D2C}"/>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30028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9B29-5378-4174-214D-B2B8A2748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5E02F0B5-A8B9-9FEF-9C2A-1F4AEF653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AE9A9C-5B4D-4F0B-883D-614682683E2D}"/>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19C6B108-8BE4-0482-39FE-7D70A083BB9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B5390CA-DC0E-BDA9-B721-3DEBDA24C6FE}"/>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232402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51D3-4873-34E0-2686-DB34EA4F785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82C7E92-D299-EE0A-CBDC-8E9E6C1A33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B87860F9-E28A-7B3A-BA82-33B824DA0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AB97D092-1551-C803-0307-E33B1A48A08B}"/>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6" name="Footer Placeholder 5">
            <a:extLst>
              <a:ext uri="{FF2B5EF4-FFF2-40B4-BE49-F238E27FC236}">
                <a16:creationId xmlns:a16="http://schemas.microsoft.com/office/drawing/2014/main" id="{F2DBB81E-D8FA-7A45-2E59-CEFF7ED9719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296C84E-C068-FC4F-11D2-5C7246CF1092}"/>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8085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9B1A-FC93-27C1-01AD-6922AE70A1D1}"/>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D706D35-4146-E6F9-57E8-0352ED1291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9D3F6D-126F-D7F9-39B2-2DD436186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3B0C7F37-D4ED-6B95-62FD-191849EE2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D76815-865D-7D0D-FEA8-0FCFC03A5F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CB3EE9D9-4C1B-CDBA-6A24-27A52D84E63E}"/>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8" name="Footer Placeholder 7">
            <a:extLst>
              <a:ext uri="{FF2B5EF4-FFF2-40B4-BE49-F238E27FC236}">
                <a16:creationId xmlns:a16="http://schemas.microsoft.com/office/drawing/2014/main" id="{5CEB0D66-2822-431F-E495-C636610DA5A1}"/>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8F2BC0E-0031-1431-77D9-079C307FD613}"/>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246623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05CC-EE9C-525A-280F-1DF57E00203B}"/>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9FD97FA-24C4-44DE-426E-E0093D2269B5}"/>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4" name="Footer Placeholder 3">
            <a:extLst>
              <a:ext uri="{FF2B5EF4-FFF2-40B4-BE49-F238E27FC236}">
                <a16:creationId xmlns:a16="http://schemas.microsoft.com/office/drawing/2014/main" id="{72E8DC26-B45E-0CED-67AF-7459E0042DE4}"/>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4BB65860-5163-E928-7C20-3DD7F75455AB}"/>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145073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0F439-8903-E14C-C106-CEACA2177AF7}"/>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3" name="Footer Placeholder 2">
            <a:extLst>
              <a:ext uri="{FF2B5EF4-FFF2-40B4-BE49-F238E27FC236}">
                <a16:creationId xmlns:a16="http://schemas.microsoft.com/office/drawing/2014/main" id="{557C6CF3-8F29-9552-A33E-E4571F28C4CD}"/>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468A7D69-0500-DED9-CF22-DDB6D11629AF}"/>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381416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1B6B-8DBA-E469-DF15-EC6CBA9EA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C0357C1-3902-A7A8-B653-99F3F2E74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4FAD8BA8-42FC-DA3F-6102-623257E4C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D0616-AA53-0DF8-6BD4-9AE8222A8A89}"/>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6" name="Footer Placeholder 5">
            <a:extLst>
              <a:ext uri="{FF2B5EF4-FFF2-40B4-BE49-F238E27FC236}">
                <a16:creationId xmlns:a16="http://schemas.microsoft.com/office/drawing/2014/main" id="{EE2C8B2E-76E8-7260-8873-0EA456E6CD0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192FAA1D-A7C7-57B1-2DCF-A47F441986B6}"/>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3383901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DB32-F9B3-AF11-9A98-ACC884167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FFE723D-EC56-9B05-38B2-7883F4F8C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70C2EEE8-2BDC-93B4-0BE2-A2F1A5A3E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B61C2-D119-4E5F-2A3D-61614A009D56}"/>
              </a:ext>
            </a:extLst>
          </p:cNvPr>
          <p:cNvSpPr>
            <a:spLocks noGrp="1"/>
          </p:cNvSpPr>
          <p:nvPr>
            <p:ph type="dt" sz="half" idx="10"/>
          </p:nvPr>
        </p:nvSpPr>
        <p:spPr/>
        <p:txBody>
          <a:bodyPr/>
          <a:lstStyle/>
          <a:p>
            <a:fld id="{F47A229C-B9D3-DE4E-B0CA-1119A95D38B6}" type="datetimeFigureOut">
              <a:rPr lang="en-VN" smtClean="0"/>
              <a:t>31/5/25</a:t>
            </a:fld>
            <a:endParaRPr lang="en-VN"/>
          </a:p>
        </p:txBody>
      </p:sp>
      <p:sp>
        <p:nvSpPr>
          <p:cNvPr id="6" name="Footer Placeholder 5">
            <a:extLst>
              <a:ext uri="{FF2B5EF4-FFF2-40B4-BE49-F238E27FC236}">
                <a16:creationId xmlns:a16="http://schemas.microsoft.com/office/drawing/2014/main" id="{006CED0A-EFFF-0C4C-CACB-3BF66B5AFDF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5BF1EE4B-226A-30CE-1CA5-67BDA03E598D}"/>
              </a:ext>
            </a:extLst>
          </p:cNvPr>
          <p:cNvSpPr>
            <a:spLocks noGrp="1"/>
          </p:cNvSpPr>
          <p:nvPr>
            <p:ph type="sldNum" sz="quarter" idx="12"/>
          </p:nvPr>
        </p:nvSpPr>
        <p:spPr/>
        <p:txBody>
          <a:bodyPr/>
          <a:lstStyle/>
          <a:p>
            <a:fld id="{FF5C2821-3F94-7E47-96C0-97A7424660CC}" type="slidenum">
              <a:rPr lang="en-VN" smtClean="0"/>
              <a:t>‹#›</a:t>
            </a:fld>
            <a:endParaRPr lang="en-VN"/>
          </a:p>
        </p:txBody>
      </p:sp>
    </p:spTree>
    <p:extLst>
      <p:ext uri="{BB962C8B-B14F-4D97-AF65-F5344CB8AC3E}">
        <p14:creationId xmlns:p14="http://schemas.microsoft.com/office/powerpoint/2010/main" val="5076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623C1-EF53-BD99-4B4C-3D6B9BDD2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EFC88D1-8FF4-BF81-DA42-7686588CE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F7C3694-F552-D870-71FC-C68F37531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A229C-B9D3-DE4E-B0CA-1119A95D38B6}" type="datetimeFigureOut">
              <a:rPr lang="en-VN" smtClean="0"/>
              <a:t>31/5/25</a:t>
            </a:fld>
            <a:endParaRPr lang="en-VN"/>
          </a:p>
        </p:txBody>
      </p:sp>
      <p:sp>
        <p:nvSpPr>
          <p:cNvPr id="5" name="Footer Placeholder 4">
            <a:extLst>
              <a:ext uri="{FF2B5EF4-FFF2-40B4-BE49-F238E27FC236}">
                <a16:creationId xmlns:a16="http://schemas.microsoft.com/office/drawing/2014/main" id="{8AECB40A-CF52-2EC3-CB84-14391B302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2DAEEEF7-C5F4-F4AC-AD0B-0A702EE554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C2821-3F94-7E47-96C0-97A7424660CC}" type="slidenum">
              <a:rPr lang="en-VN" smtClean="0"/>
              <a:t>‹#›</a:t>
            </a:fld>
            <a:endParaRPr lang="en-VN"/>
          </a:p>
        </p:txBody>
      </p:sp>
    </p:spTree>
    <p:extLst>
      <p:ext uri="{BB962C8B-B14F-4D97-AF65-F5344CB8AC3E}">
        <p14:creationId xmlns:p14="http://schemas.microsoft.com/office/powerpoint/2010/main" val="1610501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556BB93-05B6-0C37-F71F-4821BB169B3B}"/>
              </a:ext>
            </a:extLst>
          </p:cNvPr>
          <p:cNvPicPr>
            <a:picLocks noChangeAspect="1"/>
          </p:cNvPicPr>
          <p:nvPr/>
        </p:nvPicPr>
        <p:blipFill rotWithShape="1">
          <a:blip r:embed="rId3"/>
          <a:srcRect l="485" t="3735" r="-485" b="-3735"/>
          <a:stretch/>
        </p:blipFill>
        <p:spPr>
          <a:xfrm>
            <a:off x="7937467" y="3429000"/>
            <a:ext cx="3980148" cy="3980148"/>
          </a:xfrm>
          <a:prstGeom prst="rect">
            <a:avLst/>
          </a:prstGeom>
        </p:spPr>
      </p:pic>
      <p:sp>
        <p:nvSpPr>
          <p:cNvPr id="2" name="TextBox 1">
            <a:extLst>
              <a:ext uri="{FF2B5EF4-FFF2-40B4-BE49-F238E27FC236}">
                <a16:creationId xmlns:a16="http://schemas.microsoft.com/office/drawing/2014/main" id="{9A8302AD-2BEE-F1C1-06F5-2296044DF10A}"/>
              </a:ext>
            </a:extLst>
          </p:cNvPr>
          <p:cNvSpPr txBox="1"/>
          <p:nvPr/>
        </p:nvSpPr>
        <p:spPr>
          <a:xfrm>
            <a:off x="10526486" y="6291943"/>
            <a:ext cx="184731" cy="369332"/>
          </a:xfrm>
          <a:prstGeom prst="rect">
            <a:avLst/>
          </a:prstGeom>
          <a:noFill/>
        </p:spPr>
        <p:txBody>
          <a:bodyPr wrap="none" rtlCol="0">
            <a:spAutoFit/>
          </a:bodyPr>
          <a:lstStyle/>
          <a:p>
            <a:endParaRPr lang="en-VN"/>
          </a:p>
        </p:txBody>
      </p:sp>
      <p:pic>
        <p:nvPicPr>
          <p:cNvPr id="3" name="Image 4">
            <a:extLst>
              <a:ext uri="{FF2B5EF4-FFF2-40B4-BE49-F238E27FC236}">
                <a16:creationId xmlns:a16="http://schemas.microsoft.com/office/drawing/2014/main" id="{5D179511-2598-5802-91A4-87BAFC4E0301}"/>
              </a:ext>
            </a:extLst>
          </p:cNvPr>
          <p:cNvPicPr/>
          <p:nvPr/>
        </p:nvPicPr>
        <p:blipFill>
          <a:blip r:embed="rId4" cstate="print"/>
          <a:stretch>
            <a:fillRect/>
          </a:stretch>
        </p:blipFill>
        <p:spPr>
          <a:xfrm>
            <a:off x="636178" y="580780"/>
            <a:ext cx="1020690" cy="1020124"/>
          </a:xfrm>
          <a:prstGeom prst="rect">
            <a:avLst/>
          </a:prstGeom>
        </p:spPr>
      </p:pic>
      <p:sp>
        <p:nvSpPr>
          <p:cNvPr id="4" name="TextBox 3">
            <a:extLst>
              <a:ext uri="{FF2B5EF4-FFF2-40B4-BE49-F238E27FC236}">
                <a16:creationId xmlns:a16="http://schemas.microsoft.com/office/drawing/2014/main" id="{DE238C5F-E0B6-331C-5968-B17AA440A249}"/>
              </a:ext>
            </a:extLst>
          </p:cNvPr>
          <p:cNvSpPr txBox="1"/>
          <p:nvPr/>
        </p:nvSpPr>
        <p:spPr>
          <a:xfrm>
            <a:off x="3277985" y="836285"/>
            <a:ext cx="5636030" cy="338554"/>
          </a:xfrm>
          <a:prstGeom prst="rect">
            <a:avLst/>
          </a:prstGeom>
          <a:noFill/>
        </p:spPr>
        <p:txBody>
          <a:bodyPr wrap="none" rtlCol="0">
            <a:spAutoFit/>
          </a:bodyPr>
          <a:lstStyle/>
          <a:p>
            <a:r>
              <a:rPr lang="vi-VN" sz="1600" dirty="0"/>
              <a:t>TRƯỜNG CÔNG NGHỆ THÔNG TIN VÀ TRUYỀN THÔNG</a:t>
            </a:r>
            <a:endParaRPr lang="en-VN" sz="1600" dirty="0"/>
          </a:p>
        </p:txBody>
      </p:sp>
      <p:sp>
        <p:nvSpPr>
          <p:cNvPr id="5" name="TextBox 4">
            <a:extLst>
              <a:ext uri="{FF2B5EF4-FFF2-40B4-BE49-F238E27FC236}">
                <a16:creationId xmlns:a16="http://schemas.microsoft.com/office/drawing/2014/main" id="{776DABEC-67B9-E2C8-C624-C783D0DF1705}"/>
              </a:ext>
            </a:extLst>
          </p:cNvPr>
          <p:cNvSpPr txBox="1"/>
          <p:nvPr/>
        </p:nvSpPr>
        <p:spPr>
          <a:xfrm>
            <a:off x="4468568" y="1136581"/>
            <a:ext cx="3254865" cy="338554"/>
          </a:xfrm>
          <a:prstGeom prst="rect">
            <a:avLst/>
          </a:prstGeom>
          <a:noFill/>
        </p:spPr>
        <p:txBody>
          <a:bodyPr wrap="none" rtlCol="0">
            <a:spAutoFit/>
          </a:bodyPr>
          <a:lstStyle/>
          <a:p>
            <a:r>
              <a:rPr lang="en-US" sz="1600" dirty="0">
                <a:solidFill>
                  <a:srgbClr val="2D373F"/>
                </a:solidFill>
                <a:latin typeface="Arial" panose="020B0604020202020204" pitchFamily="34" charset="0"/>
                <a:cs typeface="Arial" panose="020B0604020202020204" pitchFamily="34" charset="0"/>
              </a:rPr>
              <a:t>KHOA CÔNG NGH</a:t>
            </a:r>
            <a:r>
              <a:rPr lang="vi-VN" sz="1600" dirty="0">
                <a:solidFill>
                  <a:srgbClr val="2D373F"/>
                </a:solidFill>
                <a:latin typeface="Arial" panose="020B0604020202020204" pitchFamily="34" charset="0"/>
                <a:cs typeface="Arial" panose="020B0604020202020204" pitchFamily="34" charset="0"/>
              </a:rPr>
              <a:t>Ệ</a:t>
            </a:r>
            <a:r>
              <a:rPr lang="en-US" sz="1600" dirty="0">
                <a:solidFill>
                  <a:srgbClr val="2D373F"/>
                </a:solidFill>
                <a:latin typeface="Arial" panose="020B0604020202020204" pitchFamily="34" charset="0"/>
                <a:cs typeface="Arial" panose="020B0604020202020204" pitchFamily="34" charset="0"/>
              </a:rPr>
              <a:t> THÔNG TIN</a:t>
            </a:r>
            <a:endParaRPr lang="en-VN" sz="1600" dirty="0">
              <a:solidFill>
                <a:srgbClr val="2D373F"/>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DF8AB6-23BD-5769-1CD8-BCFEC2576EFC}"/>
              </a:ext>
            </a:extLst>
          </p:cNvPr>
          <p:cNvSpPr txBox="1"/>
          <p:nvPr/>
        </p:nvSpPr>
        <p:spPr>
          <a:xfrm>
            <a:off x="3797102" y="2030031"/>
            <a:ext cx="4597797" cy="461665"/>
          </a:xfrm>
          <a:prstGeom prst="rect">
            <a:avLst/>
          </a:prstGeom>
          <a:noFill/>
        </p:spPr>
        <p:txBody>
          <a:bodyPr wrap="none" rtlCol="0">
            <a:spAutoFit/>
          </a:bodyPr>
          <a:lstStyle/>
          <a:p>
            <a:r>
              <a:rPr lang="vi-VN" sz="2400" dirty="0">
                <a:solidFill>
                  <a:srgbClr val="304973"/>
                </a:solidFill>
              </a:rPr>
              <a:t>BÁO CÁO ĐỒ ÁN TỐT NGHIỆP</a:t>
            </a:r>
            <a:endParaRPr lang="en-VN" sz="2400" dirty="0">
              <a:solidFill>
                <a:srgbClr val="304973"/>
              </a:solidFill>
            </a:endParaRPr>
          </a:p>
        </p:txBody>
      </p:sp>
      <p:sp>
        <p:nvSpPr>
          <p:cNvPr id="7" name="TextBox 6">
            <a:extLst>
              <a:ext uri="{FF2B5EF4-FFF2-40B4-BE49-F238E27FC236}">
                <a16:creationId xmlns:a16="http://schemas.microsoft.com/office/drawing/2014/main" id="{E54D7A18-8F5B-92E6-159D-1D8B775D8052}"/>
              </a:ext>
            </a:extLst>
          </p:cNvPr>
          <p:cNvSpPr txBox="1"/>
          <p:nvPr/>
        </p:nvSpPr>
        <p:spPr>
          <a:xfrm>
            <a:off x="424800" y="2528539"/>
            <a:ext cx="11632993" cy="1200329"/>
          </a:xfrm>
          <a:prstGeom prst="rect">
            <a:avLst/>
          </a:prstGeom>
          <a:noFill/>
        </p:spPr>
        <p:txBody>
          <a:bodyPr wrap="none" rtlCol="0">
            <a:spAutoFit/>
          </a:bodyPr>
          <a:lstStyle/>
          <a:p>
            <a:r>
              <a:rPr lang="en-VN" sz="3600" b="1" dirty="0">
                <a:solidFill>
                  <a:srgbClr val="356F9F"/>
                </a:solidFill>
              </a:rPr>
              <a:t>XÂY DỰNG NỀN TẢNG MUA SẮM TRỰC TUYẾN MINH-PLAZA</a:t>
            </a:r>
          </a:p>
          <a:p>
            <a:pPr algn="ctr"/>
            <a:r>
              <a:rPr lang="en-VN" sz="3600" b="1" dirty="0">
                <a:solidFill>
                  <a:srgbClr val="356F9F"/>
                </a:solidFill>
              </a:rPr>
              <a:t>SỬ DỤNG REACTJS VÀ GOLANG</a:t>
            </a:r>
          </a:p>
        </p:txBody>
      </p:sp>
      <p:grpSp>
        <p:nvGrpSpPr>
          <p:cNvPr id="10" name="Group 9">
            <a:extLst>
              <a:ext uri="{FF2B5EF4-FFF2-40B4-BE49-F238E27FC236}">
                <a16:creationId xmlns:a16="http://schemas.microsoft.com/office/drawing/2014/main" id="{FEE97F2F-02EA-C60A-EB68-F18D578AF24E}"/>
              </a:ext>
            </a:extLst>
          </p:cNvPr>
          <p:cNvGrpSpPr/>
          <p:nvPr/>
        </p:nvGrpSpPr>
        <p:grpSpPr>
          <a:xfrm>
            <a:off x="1079249" y="4440897"/>
            <a:ext cx="3677418" cy="1352374"/>
            <a:chOff x="1154405" y="4369045"/>
            <a:chExt cx="3677418" cy="1352374"/>
          </a:xfrm>
        </p:grpSpPr>
        <p:sp>
          <p:nvSpPr>
            <p:cNvPr id="8" name="TextBox 7">
              <a:extLst>
                <a:ext uri="{FF2B5EF4-FFF2-40B4-BE49-F238E27FC236}">
                  <a16:creationId xmlns:a16="http://schemas.microsoft.com/office/drawing/2014/main" id="{AC2532C4-D8F7-4F98-87D2-2DD41CF32B7F}"/>
                </a:ext>
              </a:extLst>
            </p:cNvPr>
            <p:cNvSpPr txBox="1"/>
            <p:nvPr/>
          </p:nvSpPr>
          <p:spPr>
            <a:xfrm>
              <a:off x="1154406" y="4369045"/>
              <a:ext cx="3463384" cy="338554"/>
            </a:xfrm>
            <a:prstGeom prst="rect">
              <a:avLst/>
            </a:prstGeom>
            <a:noFill/>
          </p:spPr>
          <p:txBody>
            <a:bodyPr wrap="none" rtlCol="0">
              <a:spAutoFit/>
            </a:bodyPr>
            <a:lstStyle/>
            <a:p>
              <a:r>
                <a:rPr lang="en-VN" sz="1600" dirty="0">
                  <a:solidFill>
                    <a:srgbClr val="21314D"/>
                  </a:solidFill>
                </a:rPr>
                <a:t>Giảng viên hướng dẫn  : TS. Lê Thị Anh</a:t>
              </a:r>
            </a:p>
          </p:txBody>
        </p:sp>
        <p:sp>
          <p:nvSpPr>
            <p:cNvPr id="9" name="TextBox 8">
              <a:extLst>
                <a:ext uri="{FF2B5EF4-FFF2-40B4-BE49-F238E27FC236}">
                  <a16:creationId xmlns:a16="http://schemas.microsoft.com/office/drawing/2014/main" id="{17B70B5A-79D7-7441-48E4-B0331555B2DA}"/>
                </a:ext>
              </a:extLst>
            </p:cNvPr>
            <p:cNvSpPr txBox="1"/>
            <p:nvPr/>
          </p:nvSpPr>
          <p:spPr>
            <a:xfrm>
              <a:off x="1154406" y="4707599"/>
              <a:ext cx="3677417" cy="338554"/>
            </a:xfrm>
            <a:prstGeom prst="rect">
              <a:avLst/>
            </a:prstGeom>
            <a:noFill/>
          </p:spPr>
          <p:txBody>
            <a:bodyPr wrap="none" rtlCol="0">
              <a:spAutoFit/>
            </a:bodyPr>
            <a:lstStyle/>
            <a:p>
              <a:r>
                <a:rPr lang="en-VN" sz="1600" dirty="0">
                  <a:solidFill>
                    <a:srgbClr val="21314D"/>
                  </a:solidFill>
                </a:rPr>
                <a:t>Sinh viên                         : Lê Văn Tiến Minh</a:t>
              </a:r>
            </a:p>
          </p:txBody>
        </p:sp>
        <p:sp>
          <p:nvSpPr>
            <p:cNvPr id="13" name="TextBox 12">
              <a:extLst>
                <a:ext uri="{FF2B5EF4-FFF2-40B4-BE49-F238E27FC236}">
                  <a16:creationId xmlns:a16="http://schemas.microsoft.com/office/drawing/2014/main" id="{4FD474D2-4D8F-6A76-932C-8B2CB602B64A}"/>
                </a:ext>
              </a:extLst>
            </p:cNvPr>
            <p:cNvSpPr txBox="1"/>
            <p:nvPr/>
          </p:nvSpPr>
          <p:spPr>
            <a:xfrm>
              <a:off x="1154405" y="5054960"/>
              <a:ext cx="3502497" cy="338554"/>
            </a:xfrm>
            <a:prstGeom prst="rect">
              <a:avLst/>
            </a:prstGeom>
            <a:noFill/>
          </p:spPr>
          <p:txBody>
            <a:bodyPr wrap="none" rtlCol="0">
              <a:spAutoFit/>
            </a:bodyPr>
            <a:lstStyle/>
            <a:p>
              <a:r>
                <a:rPr lang="en-VN" sz="1600" dirty="0">
                  <a:solidFill>
                    <a:srgbClr val="21314D"/>
                  </a:solidFill>
                </a:rPr>
                <a:t>Lớp                                  : 2021DHCNTT05</a:t>
              </a:r>
            </a:p>
          </p:txBody>
        </p:sp>
        <p:sp>
          <p:nvSpPr>
            <p:cNvPr id="15" name="TextBox 14">
              <a:extLst>
                <a:ext uri="{FF2B5EF4-FFF2-40B4-BE49-F238E27FC236}">
                  <a16:creationId xmlns:a16="http://schemas.microsoft.com/office/drawing/2014/main" id="{2148B269-4DCA-169E-BB09-F0D7AB21900E}"/>
                </a:ext>
              </a:extLst>
            </p:cNvPr>
            <p:cNvSpPr txBox="1"/>
            <p:nvPr/>
          </p:nvSpPr>
          <p:spPr>
            <a:xfrm>
              <a:off x="1154406" y="5382865"/>
              <a:ext cx="2515432" cy="338554"/>
            </a:xfrm>
            <a:prstGeom prst="rect">
              <a:avLst/>
            </a:prstGeom>
            <a:noFill/>
          </p:spPr>
          <p:txBody>
            <a:bodyPr wrap="none" rtlCol="0">
              <a:spAutoFit/>
            </a:bodyPr>
            <a:lstStyle/>
            <a:p>
              <a:r>
                <a:rPr lang="en-VN" sz="1600" dirty="0">
                  <a:solidFill>
                    <a:srgbClr val="21314D"/>
                  </a:solidFill>
                </a:rPr>
                <a:t>Khoá                                : K16</a:t>
              </a:r>
            </a:p>
          </p:txBody>
        </p:sp>
      </p:grpSp>
    </p:spTree>
    <p:extLst>
      <p:ext uri="{BB962C8B-B14F-4D97-AF65-F5344CB8AC3E}">
        <p14:creationId xmlns:p14="http://schemas.microsoft.com/office/powerpoint/2010/main" val="351730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9B882FD-FFAD-3C62-24E3-6EF15EF6D348}"/>
              </a:ext>
            </a:extLst>
          </p:cNvPr>
          <p:cNvSpPr/>
          <p:nvPr/>
        </p:nvSpPr>
        <p:spPr>
          <a:xfrm>
            <a:off x="2433082" y="1784706"/>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6723642" y="310347"/>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3337476" y="310347"/>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10254452" y="231353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284800" y="525225"/>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129544" y="708422"/>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7806412" y="4052055"/>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452148" y="1429465"/>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9060018" y="4068353"/>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10787218" y="479410"/>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8425331" y="2434297"/>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8222712" y="5875173"/>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3289673" y="4206995"/>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10643072" y="4529613"/>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378078" y="2351920"/>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8615680" y="420215"/>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1191254" y="4638795"/>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6291842" y="5544670"/>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1473318" y="450047"/>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2" name="TextBox 1">
            <a:extLst>
              <a:ext uri="{FF2B5EF4-FFF2-40B4-BE49-F238E27FC236}">
                <a16:creationId xmlns:a16="http://schemas.microsoft.com/office/drawing/2014/main" id="{A9CC913C-E2FC-A174-40C2-586D4ADC62E4}"/>
              </a:ext>
            </a:extLst>
          </p:cNvPr>
          <p:cNvSpPr txBox="1"/>
          <p:nvPr/>
        </p:nvSpPr>
        <p:spPr>
          <a:xfrm>
            <a:off x="4902436" y="3427576"/>
            <a:ext cx="2359557" cy="830997"/>
          </a:xfrm>
          <a:prstGeom prst="rect">
            <a:avLst/>
          </a:prstGeom>
          <a:noFill/>
        </p:spPr>
        <p:txBody>
          <a:bodyPr wrap="none" rtlCol="0">
            <a:spAutoFit/>
          </a:bodyPr>
          <a:lstStyle/>
          <a:p>
            <a:r>
              <a:rPr lang="en-VN" sz="2400" dirty="0">
                <a:solidFill>
                  <a:schemeClr val="bg1"/>
                </a:solidFill>
              </a:rPr>
              <a:t>Phân tích thiết kế</a:t>
            </a:r>
          </a:p>
          <a:p>
            <a:pPr algn="ctr"/>
            <a:r>
              <a:rPr lang="en-US" sz="2400" dirty="0">
                <a:solidFill>
                  <a:schemeClr val="bg1"/>
                </a:solidFill>
              </a:rPr>
              <a:t>h</a:t>
            </a:r>
            <a:r>
              <a:rPr lang="en-VN" sz="2400" dirty="0">
                <a:solidFill>
                  <a:schemeClr val="bg1"/>
                </a:solidFill>
              </a:rPr>
              <a:t>ệ thống</a:t>
            </a:r>
          </a:p>
        </p:txBody>
      </p:sp>
      <p:sp>
        <p:nvSpPr>
          <p:cNvPr id="3" name="TextBox 2">
            <a:extLst>
              <a:ext uri="{FF2B5EF4-FFF2-40B4-BE49-F238E27FC236}">
                <a16:creationId xmlns:a16="http://schemas.microsoft.com/office/drawing/2014/main" id="{10025825-69F6-9D97-0714-71D36C3F0B16}"/>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02</a:t>
            </a:r>
          </a:p>
        </p:txBody>
      </p:sp>
      <p:sp>
        <p:nvSpPr>
          <p:cNvPr id="4" name="Oval 3">
            <a:extLst>
              <a:ext uri="{FF2B5EF4-FFF2-40B4-BE49-F238E27FC236}">
                <a16:creationId xmlns:a16="http://schemas.microsoft.com/office/drawing/2014/main" id="{33F7735A-42ED-0CEE-6B58-7A278E743642}"/>
              </a:ext>
            </a:extLst>
          </p:cNvPr>
          <p:cNvSpPr/>
          <p:nvPr/>
        </p:nvSpPr>
        <p:spPr>
          <a:xfrm>
            <a:off x="3976235" y="5821287"/>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98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82A02C69-3FA9-81BE-9FC9-06AA65B2F59E}"/>
              </a:ext>
            </a:extLst>
          </p:cNvPr>
          <p:cNvSpPr/>
          <p:nvPr/>
        </p:nvSpPr>
        <p:spPr>
          <a:xfrm rot="2625170">
            <a:off x="3505666" y="87321"/>
            <a:ext cx="597891" cy="1143082"/>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ounded Rectangle 21">
            <a:extLst>
              <a:ext uri="{FF2B5EF4-FFF2-40B4-BE49-F238E27FC236}">
                <a16:creationId xmlns:a16="http://schemas.microsoft.com/office/drawing/2014/main" id="{BF5DA5DB-A562-89E8-55FD-FECF71BEF826}"/>
              </a:ext>
            </a:extLst>
          </p:cNvPr>
          <p:cNvSpPr/>
          <p:nvPr/>
        </p:nvSpPr>
        <p:spPr>
          <a:xfrm rot="2625170">
            <a:off x="6361116" y="-2755801"/>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ounded Rectangle 22">
            <a:extLst>
              <a:ext uri="{FF2B5EF4-FFF2-40B4-BE49-F238E27FC236}">
                <a16:creationId xmlns:a16="http://schemas.microsoft.com/office/drawing/2014/main" id="{6FD2E19C-8557-B50B-231A-FC60598C443E}"/>
              </a:ext>
            </a:extLst>
          </p:cNvPr>
          <p:cNvSpPr/>
          <p:nvPr/>
        </p:nvSpPr>
        <p:spPr>
          <a:xfrm rot="2625170">
            <a:off x="667317" y="1109788"/>
            <a:ext cx="983176"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Rounded Rectangle 23">
            <a:extLst>
              <a:ext uri="{FF2B5EF4-FFF2-40B4-BE49-F238E27FC236}">
                <a16:creationId xmlns:a16="http://schemas.microsoft.com/office/drawing/2014/main" id="{BAB65872-FF56-4C08-769B-07F6E794CF39}"/>
              </a:ext>
            </a:extLst>
          </p:cNvPr>
          <p:cNvSpPr/>
          <p:nvPr/>
        </p:nvSpPr>
        <p:spPr>
          <a:xfrm rot="2625170">
            <a:off x="9324722" y="1669761"/>
            <a:ext cx="723632"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Rounded Rectangle 24">
            <a:extLst>
              <a:ext uri="{FF2B5EF4-FFF2-40B4-BE49-F238E27FC236}">
                <a16:creationId xmlns:a16="http://schemas.microsoft.com/office/drawing/2014/main" id="{25BDB17F-5928-D37A-DC19-07992E0F005A}"/>
              </a:ext>
            </a:extLst>
          </p:cNvPr>
          <p:cNvSpPr/>
          <p:nvPr/>
        </p:nvSpPr>
        <p:spPr>
          <a:xfrm rot="2625170">
            <a:off x="10557271" y="199742"/>
            <a:ext cx="1277936" cy="17440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Rounded Rectangle 25">
            <a:extLst>
              <a:ext uri="{FF2B5EF4-FFF2-40B4-BE49-F238E27FC236}">
                <a16:creationId xmlns:a16="http://schemas.microsoft.com/office/drawing/2014/main" id="{CF2BDC55-4643-A5FB-BDC3-5C9B999517D4}"/>
              </a:ext>
            </a:extLst>
          </p:cNvPr>
          <p:cNvSpPr/>
          <p:nvPr/>
        </p:nvSpPr>
        <p:spPr>
          <a:xfrm rot="2625170">
            <a:off x="2893006" y="5922076"/>
            <a:ext cx="1277936" cy="17440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1">
            <a:extLst>
              <a:ext uri="{FF2B5EF4-FFF2-40B4-BE49-F238E27FC236}">
                <a16:creationId xmlns:a16="http://schemas.microsoft.com/office/drawing/2014/main" id="{50178B23-E346-051C-5143-0B1EABB9019A}"/>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D019AB79-C5E4-B640-8B07-14E6F3EA46DE}"/>
              </a:ext>
            </a:extLst>
          </p:cNvPr>
          <p:cNvSpPr txBox="1"/>
          <p:nvPr/>
        </p:nvSpPr>
        <p:spPr>
          <a:xfrm>
            <a:off x="345440" y="360700"/>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2</a:t>
            </a:r>
          </a:p>
          <a:p>
            <a:r>
              <a:rPr lang="en-VN" sz="1400" dirty="0">
                <a:solidFill>
                  <a:srgbClr val="494949"/>
                </a:solidFill>
              </a:rPr>
              <a:t>Các actor có trong hệ thống</a:t>
            </a:r>
          </a:p>
        </p:txBody>
      </p:sp>
      <p:graphicFrame>
        <p:nvGraphicFramePr>
          <p:cNvPr id="4" name="Table 12">
            <a:extLst>
              <a:ext uri="{FF2B5EF4-FFF2-40B4-BE49-F238E27FC236}">
                <a16:creationId xmlns:a16="http://schemas.microsoft.com/office/drawing/2014/main" id="{7B2B7C87-6525-29A2-34F2-934A969ECC39}"/>
              </a:ext>
            </a:extLst>
          </p:cNvPr>
          <p:cNvGraphicFramePr>
            <a:graphicFrameLocks noGrp="1"/>
          </p:cNvGraphicFramePr>
          <p:nvPr>
            <p:extLst>
              <p:ext uri="{D42A27DB-BD31-4B8C-83A1-F6EECF244321}">
                <p14:modId xmlns:p14="http://schemas.microsoft.com/office/powerpoint/2010/main" val="2743704808"/>
              </p:ext>
            </p:extLst>
          </p:nvPr>
        </p:nvGraphicFramePr>
        <p:xfrm>
          <a:off x="583977" y="1646820"/>
          <a:ext cx="2729244" cy="4004895"/>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729244">
                  <a:extLst>
                    <a:ext uri="{9D8B030D-6E8A-4147-A177-3AD203B41FA5}">
                      <a16:colId xmlns:a16="http://schemas.microsoft.com/office/drawing/2014/main" val="1976935170"/>
                    </a:ext>
                  </a:extLst>
                </a:gridCol>
              </a:tblGrid>
              <a:tr h="990363">
                <a:tc>
                  <a:txBody>
                    <a:bodyPr/>
                    <a:lstStyle/>
                    <a:p>
                      <a:pPr algn="ctr"/>
                      <a:r>
                        <a:rPr lang="en-VN" dirty="0"/>
                        <a:t>Quản trị viên</a:t>
                      </a:r>
                    </a:p>
                  </a:txBody>
                  <a:tcPr anchor="ctr"/>
                </a:tc>
                <a:extLst>
                  <a:ext uri="{0D108BD9-81ED-4DB2-BD59-A6C34878D82A}">
                    <a16:rowId xmlns:a16="http://schemas.microsoft.com/office/drawing/2014/main" val="367043597"/>
                  </a:ext>
                </a:extLst>
              </a:tr>
              <a:tr h="3014532">
                <a:tc>
                  <a:txBody>
                    <a:bodyPr/>
                    <a:lstStyle/>
                    <a:p>
                      <a:endParaRPr lang="en-VN" dirty="0"/>
                    </a:p>
                  </a:txBody>
                  <a:tcPr/>
                </a:tc>
                <a:extLst>
                  <a:ext uri="{0D108BD9-81ED-4DB2-BD59-A6C34878D82A}">
                    <a16:rowId xmlns:a16="http://schemas.microsoft.com/office/drawing/2014/main" val="3820536505"/>
                  </a:ext>
                </a:extLst>
              </a:tr>
            </a:tbl>
          </a:graphicData>
        </a:graphic>
      </p:graphicFrame>
      <p:graphicFrame>
        <p:nvGraphicFramePr>
          <p:cNvPr id="5" name="Table 4">
            <a:extLst>
              <a:ext uri="{FF2B5EF4-FFF2-40B4-BE49-F238E27FC236}">
                <a16:creationId xmlns:a16="http://schemas.microsoft.com/office/drawing/2014/main" id="{1EB83B1A-EB76-C927-4E1D-52B1331253D3}"/>
              </a:ext>
            </a:extLst>
          </p:cNvPr>
          <p:cNvGraphicFramePr>
            <a:graphicFrameLocks noGrp="1"/>
          </p:cNvGraphicFramePr>
          <p:nvPr>
            <p:extLst>
              <p:ext uri="{D42A27DB-BD31-4B8C-83A1-F6EECF244321}">
                <p14:modId xmlns:p14="http://schemas.microsoft.com/office/powerpoint/2010/main" val="2481973405"/>
              </p:ext>
            </p:extLst>
          </p:nvPr>
        </p:nvGraphicFramePr>
        <p:xfrm>
          <a:off x="3313223" y="1646822"/>
          <a:ext cx="2729244" cy="4004893"/>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729244">
                  <a:extLst>
                    <a:ext uri="{9D8B030D-6E8A-4147-A177-3AD203B41FA5}">
                      <a16:colId xmlns:a16="http://schemas.microsoft.com/office/drawing/2014/main" val="1976935170"/>
                    </a:ext>
                  </a:extLst>
                </a:gridCol>
              </a:tblGrid>
              <a:tr h="990523">
                <a:tc>
                  <a:txBody>
                    <a:bodyPr/>
                    <a:lstStyle/>
                    <a:p>
                      <a:pPr algn="ctr"/>
                      <a:r>
                        <a:rPr lang="en-VN" dirty="0"/>
                        <a:t>Nhà cung cấp</a:t>
                      </a:r>
                    </a:p>
                  </a:txBody>
                  <a:tcPr anchor="ctr"/>
                </a:tc>
                <a:extLst>
                  <a:ext uri="{0D108BD9-81ED-4DB2-BD59-A6C34878D82A}">
                    <a16:rowId xmlns:a16="http://schemas.microsoft.com/office/drawing/2014/main" val="367043597"/>
                  </a:ext>
                </a:extLst>
              </a:tr>
              <a:tr h="3014370">
                <a:tc>
                  <a:txBody>
                    <a:bodyPr/>
                    <a:lstStyle/>
                    <a:p>
                      <a:endParaRPr lang="en-VN" dirty="0"/>
                    </a:p>
                  </a:txBody>
                  <a:tcPr>
                    <a:solidFill>
                      <a:schemeClr val="bg1"/>
                    </a:solidFill>
                  </a:tcPr>
                </a:tc>
                <a:extLst>
                  <a:ext uri="{0D108BD9-81ED-4DB2-BD59-A6C34878D82A}">
                    <a16:rowId xmlns:a16="http://schemas.microsoft.com/office/drawing/2014/main" val="3820536505"/>
                  </a:ext>
                </a:extLst>
              </a:tr>
            </a:tbl>
          </a:graphicData>
        </a:graphic>
      </p:graphicFrame>
      <p:graphicFrame>
        <p:nvGraphicFramePr>
          <p:cNvPr id="6" name="Table 5">
            <a:extLst>
              <a:ext uri="{FF2B5EF4-FFF2-40B4-BE49-F238E27FC236}">
                <a16:creationId xmlns:a16="http://schemas.microsoft.com/office/drawing/2014/main" id="{AB1B87AB-7574-A60B-CA89-BE0AC2E41435}"/>
              </a:ext>
            </a:extLst>
          </p:cNvPr>
          <p:cNvGraphicFramePr>
            <a:graphicFrameLocks noGrp="1"/>
          </p:cNvGraphicFramePr>
          <p:nvPr>
            <p:extLst>
              <p:ext uri="{D42A27DB-BD31-4B8C-83A1-F6EECF244321}">
                <p14:modId xmlns:p14="http://schemas.microsoft.com/office/powerpoint/2010/main" val="150016929"/>
              </p:ext>
            </p:extLst>
          </p:nvPr>
        </p:nvGraphicFramePr>
        <p:xfrm>
          <a:off x="6042467" y="1646821"/>
          <a:ext cx="2729244" cy="4004894"/>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729244">
                  <a:extLst>
                    <a:ext uri="{9D8B030D-6E8A-4147-A177-3AD203B41FA5}">
                      <a16:colId xmlns:a16="http://schemas.microsoft.com/office/drawing/2014/main" val="1976935170"/>
                    </a:ext>
                  </a:extLst>
                </a:gridCol>
              </a:tblGrid>
              <a:tr h="996905">
                <a:tc>
                  <a:txBody>
                    <a:bodyPr/>
                    <a:lstStyle/>
                    <a:p>
                      <a:pPr algn="ctr"/>
                      <a:r>
                        <a:rPr lang="en-VN" dirty="0"/>
                        <a:t>Khách hàng</a:t>
                      </a:r>
                    </a:p>
                  </a:txBody>
                  <a:tcPr anchor="ctr"/>
                </a:tc>
                <a:extLst>
                  <a:ext uri="{0D108BD9-81ED-4DB2-BD59-A6C34878D82A}">
                    <a16:rowId xmlns:a16="http://schemas.microsoft.com/office/drawing/2014/main" val="367043597"/>
                  </a:ext>
                </a:extLst>
              </a:tr>
              <a:tr h="3007989">
                <a:tc>
                  <a:txBody>
                    <a:bodyPr/>
                    <a:lstStyle/>
                    <a:p>
                      <a:endParaRPr lang="en-VN" dirty="0"/>
                    </a:p>
                  </a:txBody>
                  <a:tcPr/>
                </a:tc>
                <a:extLst>
                  <a:ext uri="{0D108BD9-81ED-4DB2-BD59-A6C34878D82A}">
                    <a16:rowId xmlns:a16="http://schemas.microsoft.com/office/drawing/2014/main" val="3820536505"/>
                  </a:ext>
                </a:extLst>
              </a:tr>
            </a:tbl>
          </a:graphicData>
        </a:graphic>
      </p:graphicFrame>
      <p:graphicFrame>
        <p:nvGraphicFramePr>
          <p:cNvPr id="7" name="Table 6">
            <a:extLst>
              <a:ext uri="{FF2B5EF4-FFF2-40B4-BE49-F238E27FC236}">
                <a16:creationId xmlns:a16="http://schemas.microsoft.com/office/drawing/2014/main" id="{5EAA28C2-9D89-364E-2FEF-6C46CB1FB2CC}"/>
              </a:ext>
            </a:extLst>
          </p:cNvPr>
          <p:cNvGraphicFramePr>
            <a:graphicFrameLocks noGrp="1"/>
          </p:cNvGraphicFramePr>
          <p:nvPr>
            <p:extLst>
              <p:ext uri="{D42A27DB-BD31-4B8C-83A1-F6EECF244321}">
                <p14:modId xmlns:p14="http://schemas.microsoft.com/office/powerpoint/2010/main" val="3500227055"/>
              </p:ext>
            </p:extLst>
          </p:nvPr>
        </p:nvGraphicFramePr>
        <p:xfrm>
          <a:off x="8771711" y="1646820"/>
          <a:ext cx="2729244" cy="4004895"/>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729244">
                  <a:extLst>
                    <a:ext uri="{9D8B030D-6E8A-4147-A177-3AD203B41FA5}">
                      <a16:colId xmlns:a16="http://schemas.microsoft.com/office/drawing/2014/main" val="1976935170"/>
                    </a:ext>
                  </a:extLst>
                </a:gridCol>
              </a:tblGrid>
              <a:tr h="1004557">
                <a:tc>
                  <a:txBody>
                    <a:bodyPr/>
                    <a:lstStyle/>
                    <a:p>
                      <a:pPr algn="ctr"/>
                      <a:r>
                        <a:rPr lang="en-VN" dirty="0"/>
                        <a:t>Người giao hàng</a:t>
                      </a:r>
                    </a:p>
                  </a:txBody>
                  <a:tcPr anchor="ctr"/>
                </a:tc>
                <a:extLst>
                  <a:ext uri="{0D108BD9-81ED-4DB2-BD59-A6C34878D82A}">
                    <a16:rowId xmlns:a16="http://schemas.microsoft.com/office/drawing/2014/main" val="367043597"/>
                  </a:ext>
                </a:extLst>
              </a:tr>
              <a:tr h="3000338">
                <a:tc>
                  <a:txBody>
                    <a:bodyPr/>
                    <a:lstStyle/>
                    <a:p>
                      <a:endParaRPr lang="en-VN" dirty="0"/>
                    </a:p>
                  </a:txBody>
                  <a:tcPr>
                    <a:solidFill>
                      <a:schemeClr val="bg1"/>
                    </a:solidFill>
                  </a:tcPr>
                </a:tc>
                <a:extLst>
                  <a:ext uri="{0D108BD9-81ED-4DB2-BD59-A6C34878D82A}">
                    <a16:rowId xmlns:a16="http://schemas.microsoft.com/office/drawing/2014/main" val="3820536505"/>
                  </a:ext>
                </a:extLst>
              </a:tr>
            </a:tbl>
          </a:graphicData>
        </a:graphic>
      </p:graphicFrame>
      <p:sp>
        <p:nvSpPr>
          <p:cNvPr id="12" name="TextBox 11">
            <a:extLst>
              <a:ext uri="{FF2B5EF4-FFF2-40B4-BE49-F238E27FC236}">
                <a16:creationId xmlns:a16="http://schemas.microsoft.com/office/drawing/2014/main" id="{2F6949DD-5841-85FE-6432-0954EBB6E153}"/>
              </a:ext>
            </a:extLst>
          </p:cNvPr>
          <p:cNvSpPr txBox="1"/>
          <p:nvPr/>
        </p:nvSpPr>
        <p:spPr>
          <a:xfrm>
            <a:off x="9049115" y="2739035"/>
            <a:ext cx="2174435" cy="1077218"/>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Là người cập nhật đơn hàng, nhận đơn hàng, quản lý trạng thái đơn hàng để giao hàng.</a:t>
            </a:r>
            <a:endParaRPr lang="en-VN" sz="16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ECE8906-6502-93B3-0B2F-CC443C1116E2}"/>
              </a:ext>
            </a:extLst>
          </p:cNvPr>
          <p:cNvSpPr txBox="1"/>
          <p:nvPr/>
        </p:nvSpPr>
        <p:spPr>
          <a:xfrm>
            <a:off x="3534322" y="2740655"/>
            <a:ext cx="2362192" cy="1077218"/>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Là người có quyền tương tác với các sản phẩm mặt hàng, đơn hàng, kho sản phẩm.</a:t>
            </a:r>
            <a:endParaRPr lang="en-VN" sz="16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2EBB97-2312-33C9-1CA9-11555E9AF28F}"/>
              </a:ext>
            </a:extLst>
          </p:cNvPr>
          <p:cNvSpPr txBox="1"/>
          <p:nvPr/>
        </p:nvSpPr>
        <p:spPr>
          <a:xfrm>
            <a:off x="6263566" y="2740655"/>
            <a:ext cx="2319133" cy="2062103"/>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Là người sử dụng các chức năng về mua sắm, xem sản phẩm, quản lý giỏ hàng, đặt hàng. Ngoài ra cũng có thể quản lý tài khoản cá nhân, thông báo khuyến mãi và xem các danh mục.</a:t>
            </a:r>
            <a:endParaRPr lang="en-VN" sz="16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C9DF894-EBED-5E6C-CD03-814CEA7BA28C}"/>
              </a:ext>
            </a:extLst>
          </p:cNvPr>
          <p:cNvSpPr txBox="1"/>
          <p:nvPr/>
        </p:nvSpPr>
        <p:spPr>
          <a:xfrm>
            <a:off x="848139" y="2739035"/>
            <a:ext cx="2319131" cy="2308324"/>
          </a:xfrm>
          <a:prstGeom prst="rect">
            <a:avLst/>
          </a:prstGeom>
          <a:noFill/>
        </p:spPr>
        <p:txBody>
          <a:bodyPr wrap="square" rtlCol="0">
            <a:spAutoFit/>
          </a:bodyPr>
          <a:lstStyle/>
          <a:p>
            <a:r>
              <a:rPr lang="en-VN" sz="1600" dirty="0"/>
              <a:t>Là người có quyền </a:t>
            </a:r>
          </a:p>
          <a:p>
            <a:r>
              <a:rPr lang="en-VN" sz="1600" dirty="0"/>
              <a:t>tương tác với toàn hệ thống. Các chức năng sẽ bao gồm: Quản lý danh sách người dùng, vai trò, quyền, địa chỉ, người giao hàng, nhà cung cấp, kiểu địa chỉ, danh mục và khuyến mãi.</a:t>
            </a:r>
          </a:p>
        </p:txBody>
      </p:sp>
    </p:spTree>
    <p:extLst>
      <p:ext uri="{BB962C8B-B14F-4D97-AF65-F5344CB8AC3E}">
        <p14:creationId xmlns:p14="http://schemas.microsoft.com/office/powerpoint/2010/main" val="16614775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accel="50000"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par>
                                    <p:cTn id="13" presetID="6" presetClass="emph" presetSubtype="0" accel="50000" autoRev="1" fill="hold" nodeType="withEffect" p14:presetBounceEnd="50000">
                                      <p:stCondLst>
                                        <p:cond delay="0"/>
                                      </p:stCondLst>
                                      <p:childTnLst>
                                        <p:animScale p14:bounceEnd="50000">
                                          <p:cBhvr>
                                            <p:cTn id="14" dur="500" fill="hold"/>
                                            <p:tgtEl>
                                              <p:spTgt spid="4"/>
                                            </p:tgtEl>
                                          </p:cBhvr>
                                          <p:by x="105000" y="105000"/>
                                        </p:animScale>
                                      </p:childTnLst>
                                    </p:cTn>
                                  </p:par>
                                  <p:par>
                                    <p:cTn id="15" presetID="6" presetClass="emph" presetSubtype="0" accel="50000" autoRev="1" fill="hold" grpId="1" nodeType="withEffect" p14:presetBounceEnd="50000">
                                      <p:stCondLst>
                                        <p:cond delay="0"/>
                                      </p:stCondLst>
                                      <p:childTnLst>
                                        <p:animScale p14:bounceEnd="50000">
                                          <p:cBhvr>
                                            <p:cTn id="16" dur="500" fill="hold"/>
                                            <p:tgtEl>
                                              <p:spTgt spid="21"/>
                                            </p:tgtEl>
                                          </p:cBhvr>
                                          <p:by x="105000" y="105000"/>
                                        </p:animScale>
                                      </p:childTnLst>
                                    </p:cTn>
                                  </p:par>
                                  <p:par>
                                    <p:cTn id="17" presetID="23" presetClass="entr" presetSubtype="16"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accel="50000" autoRev="1" fill="hold" nodeType="withEffect" p14:presetBounceEnd="50000">
                                      <p:stCondLst>
                                        <p:cond delay="500"/>
                                      </p:stCondLst>
                                      <p:childTnLst>
                                        <p:animScale p14:bounceEnd="50000">
                                          <p:cBhvr>
                                            <p:cTn id="26" dur="500" fill="hold"/>
                                            <p:tgtEl>
                                              <p:spTgt spid="5"/>
                                            </p:tgtEl>
                                          </p:cBhvr>
                                          <p:by x="105000" y="105000"/>
                                        </p:animScale>
                                      </p:childTnLst>
                                    </p:cTn>
                                  </p:par>
                                  <p:par>
                                    <p:cTn id="27" presetID="6" presetClass="emph" presetSubtype="0" accel="50000" autoRev="1" fill="hold" grpId="1" nodeType="withEffect" p14:presetBounceEnd="50000">
                                      <p:stCondLst>
                                        <p:cond delay="500"/>
                                      </p:stCondLst>
                                      <p:childTnLst>
                                        <p:animScale p14:bounceEnd="50000">
                                          <p:cBhvr>
                                            <p:cTn id="28" dur="500" fill="hold"/>
                                            <p:tgtEl>
                                              <p:spTgt spid="14"/>
                                            </p:tgtEl>
                                          </p:cBhvr>
                                          <p:by x="105000" y="105000"/>
                                        </p:animScale>
                                      </p:childTnLst>
                                    </p:cTn>
                                  </p:par>
                                  <p:par>
                                    <p:cTn id="29" presetID="23" presetClass="entr" presetSubtype="16" fill="hold"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childTnLst>
                                    </p:cTn>
                                  </p:par>
                                  <p:par>
                                    <p:cTn id="37" presetID="6" presetClass="emph" presetSubtype="0" accel="50000" autoRev="1" fill="hold" nodeType="withEffect" p14:presetBounceEnd="50000">
                                      <p:stCondLst>
                                        <p:cond delay="1000"/>
                                      </p:stCondLst>
                                      <p:childTnLst>
                                        <p:animScale p14:bounceEnd="50000">
                                          <p:cBhvr>
                                            <p:cTn id="38" dur="500" fill="hold"/>
                                            <p:tgtEl>
                                              <p:spTgt spid="6"/>
                                            </p:tgtEl>
                                          </p:cBhvr>
                                          <p:by x="105000" y="105000"/>
                                        </p:animScale>
                                      </p:childTnLst>
                                    </p:cTn>
                                  </p:par>
                                  <p:par>
                                    <p:cTn id="39" presetID="6" presetClass="emph" presetSubtype="0" accel="50000" autoRev="1" fill="hold" grpId="1" nodeType="withEffect" p14:presetBounceEnd="50000">
                                      <p:stCondLst>
                                        <p:cond delay="1000"/>
                                      </p:stCondLst>
                                      <p:childTnLst>
                                        <p:animScale p14:bounceEnd="50000">
                                          <p:cBhvr>
                                            <p:cTn id="40" dur="500" fill="hold"/>
                                            <p:tgtEl>
                                              <p:spTgt spid="18"/>
                                            </p:tgtEl>
                                          </p:cBhvr>
                                          <p:by x="105000" y="105000"/>
                                        </p:animScale>
                                      </p:childTnLst>
                                    </p:cTn>
                                  </p:par>
                                  <p:par>
                                    <p:cTn id="41" presetID="23" presetClass="entr" presetSubtype="16" fill="hold" nodeType="withEffect">
                                      <p:stCondLst>
                                        <p:cond delay="15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1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childTnLst>
                                    </p:cTn>
                                  </p:par>
                                  <p:par>
                                    <p:cTn id="49" presetID="6" presetClass="emph" presetSubtype="0" accel="50000" autoRev="1" fill="hold" nodeType="withEffect" p14:presetBounceEnd="50000">
                                      <p:stCondLst>
                                        <p:cond delay="1500"/>
                                      </p:stCondLst>
                                      <p:childTnLst>
                                        <p:animScale p14:bounceEnd="50000">
                                          <p:cBhvr>
                                            <p:cTn id="50" dur="500" fill="hold"/>
                                            <p:tgtEl>
                                              <p:spTgt spid="7"/>
                                            </p:tgtEl>
                                          </p:cBhvr>
                                          <p:by x="105000" y="105000"/>
                                        </p:animScale>
                                      </p:childTnLst>
                                    </p:cTn>
                                  </p:par>
                                  <p:par>
                                    <p:cTn id="51" presetID="6" presetClass="emph" presetSubtype="0" autoRev="1" fill="hold" grpId="1" nodeType="withEffect" p14:presetBounceEnd="50000">
                                      <p:stCondLst>
                                        <p:cond delay="1500"/>
                                      </p:stCondLst>
                                      <p:childTnLst>
                                        <p:animScale p14:bounceEnd="50000">
                                          <p:cBhvr>
                                            <p:cTn id="52"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8" grpId="0"/>
          <p:bldP spid="18" grpId="1"/>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ac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par>
                                    <p:cTn id="13" presetID="6" presetClass="emph" presetSubtype="0" accel="50000" autoRev="1" fill="hold" nodeType="withEffect">
                                      <p:stCondLst>
                                        <p:cond delay="0"/>
                                      </p:stCondLst>
                                      <p:childTnLst>
                                        <p:animScale>
                                          <p:cBhvr>
                                            <p:cTn id="14" dur="500" fill="hold"/>
                                            <p:tgtEl>
                                              <p:spTgt spid="4"/>
                                            </p:tgtEl>
                                          </p:cBhvr>
                                          <p:by x="105000" y="105000"/>
                                        </p:animScale>
                                      </p:childTnLst>
                                    </p:cTn>
                                  </p:par>
                                  <p:par>
                                    <p:cTn id="15" presetID="6" presetClass="emph" presetSubtype="0" accel="50000" autoRev="1" fill="hold" grpId="1" nodeType="withEffect">
                                      <p:stCondLst>
                                        <p:cond delay="0"/>
                                      </p:stCondLst>
                                      <p:childTnLst>
                                        <p:animScale>
                                          <p:cBhvr>
                                            <p:cTn id="16" dur="500" fill="hold"/>
                                            <p:tgtEl>
                                              <p:spTgt spid="21"/>
                                            </p:tgtEl>
                                          </p:cBhvr>
                                          <p:by x="105000" y="105000"/>
                                        </p:animScale>
                                      </p:childTnLst>
                                    </p:cTn>
                                  </p:par>
                                  <p:par>
                                    <p:cTn id="17" presetID="23" presetClass="entr" presetSubtype="16"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accel="50000" autoRev="1" fill="hold" nodeType="withEffect">
                                      <p:stCondLst>
                                        <p:cond delay="500"/>
                                      </p:stCondLst>
                                      <p:childTnLst>
                                        <p:animScale>
                                          <p:cBhvr>
                                            <p:cTn id="26" dur="500" fill="hold"/>
                                            <p:tgtEl>
                                              <p:spTgt spid="5"/>
                                            </p:tgtEl>
                                          </p:cBhvr>
                                          <p:by x="105000" y="105000"/>
                                        </p:animScale>
                                      </p:childTnLst>
                                    </p:cTn>
                                  </p:par>
                                  <p:par>
                                    <p:cTn id="27" presetID="6" presetClass="emph" presetSubtype="0" accel="50000" autoRev="1" fill="hold" grpId="1" nodeType="withEffect">
                                      <p:stCondLst>
                                        <p:cond delay="500"/>
                                      </p:stCondLst>
                                      <p:childTnLst>
                                        <p:animScale>
                                          <p:cBhvr>
                                            <p:cTn id="28" dur="500" fill="hold"/>
                                            <p:tgtEl>
                                              <p:spTgt spid="14"/>
                                            </p:tgtEl>
                                          </p:cBhvr>
                                          <p:by x="105000" y="105000"/>
                                        </p:animScale>
                                      </p:childTnLst>
                                    </p:cTn>
                                  </p:par>
                                  <p:par>
                                    <p:cTn id="29" presetID="23" presetClass="entr" presetSubtype="16" fill="hold"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childTnLst>
                                    </p:cTn>
                                  </p:par>
                                  <p:par>
                                    <p:cTn id="37" presetID="6" presetClass="emph" presetSubtype="0" accel="50000" autoRev="1" fill="hold" nodeType="withEffect">
                                      <p:stCondLst>
                                        <p:cond delay="1000"/>
                                      </p:stCondLst>
                                      <p:childTnLst>
                                        <p:animScale>
                                          <p:cBhvr>
                                            <p:cTn id="38" dur="500" fill="hold"/>
                                            <p:tgtEl>
                                              <p:spTgt spid="6"/>
                                            </p:tgtEl>
                                          </p:cBhvr>
                                          <p:by x="105000" y="105000"/>
                                        </p:animScale>
                                      </p:childTnLst>
                                    </p:cTn>
                                  </p:par>
                                  <p:par>
                                    <p:cTn id="39" presetID="6" presetClass="emph" presetSubtype="0" accel="50000" autoRev="1" fill="hold" grpId="1" nodeType="withEffect">
                                      <p:stCondLst>
                                        <p:cond delay="1000"/>
                                      </p:stCondLst>
                                      <p:childTnLst>
                                        <p:animScale>
                                          <p:cBhvr>
                                            <p:cTn id="40" dur="500" fill="hold"/>
                                            <p:tgtEl>
                                              <p:spTgt spid="18"/>
                                            </p:tgtEl>
                                          </p:cBhvr>
                                          <p:by x="105000" y="105000"/>
                                        </p:animScale>
                                      </p:childTnLst>
                                    </p:cTn>
                                  </p:par>
                                  <p:par>
                                    <p:cTn id="41" presetID="23" presetClass="entr" presetSubtype="16" fill="hold" nodeType="withEffect">
                                      <p:stCondLst>
                                        <p:cond delay="15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1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childTnLst>
                                    </p:cTn>
                                  </p:par>
                                  <p:par>
                                    <p:cTn id="49" presetID="6" presetClass="emph" presetSubtype="0" accel="50000" autoRev="1" fill="hold" nodeType="withEffect">
                                      <p:stCondLst>
                                        <p:cond delay="1500"/>
                                      </p:stCondLst>
                                      <p:childTnLst>
                                        <p:animScale>
                                          <p:cBhvr>
                                            <p:cTn id="50" dur="500" fill="hold"/>
                                            <p:tgtEl>
                                              <p:spTgt spid="7"/>
                                            </p:tgtEl>
                                          </p:cBhvr>
                                          <p:by x="105000" y="105000"/>
                                        </p:animScale>
                                      </p:childTnLst>
                                    </p:cTn>
                                  </p:par>
                                  <p:par>
                                    <p:cTn id="51" presetID="6" presetClass="emph" presetSubtype="0" autoRev="1" fill="hold" grpId="1" nodeType="withEffect">
                                      <p:stCondLst>
                                        <p:cond delay="1500"/>
                                      </p:stCondLst>
                                      <p:childTnLst>
                                        <p:animScale>
                                          <p:cBhvr>
                                            <p:cTn id="52"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8" grpId="0"/>
          <p:bldP spid="18" grpId="1"/>
          <p:bldP spid="21" grpId="0"/>
          <p:bldP spid="21"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983FDC14-CFE7-FFF3-F162-6BC814A26285}"/>
              </a:ext>
            </a:extLst>
          </p:cNvPr>
          <p:cNvSpPr/>
          <p:nvPr/>
        </p:nvSpPr>
        <p:spPr>
          <a:xfrm rot="2625170">
            <a:off x="10557271" y="199742"/>
            <a:ext cx="1277936" cy="17440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2">
            <a:extLst>
              <a:ext uri="{FF2B5EF4-FFF2-40B4-BE49-F238E27FC236}">
                <a16:creationId xmlns:a16="http://schemas.microsoft.com/office/drawing/2014/main" id="{A90286D0-23F1-183A-980F-9296ABB7EFB5}"/>
              </a:ext>
            </a:extLst>
          </p:cNvPr>
          <p:cNvSpPr>
            <a:spLocks noChangeArrowheads="1"/>
          </p:cNvSpPr>
          <p:nvPr/>
        </p:nvSpPr>
        <p:spPr bwMode="auto">
          <a:xfrm>
            <a:off x="2069122" y="3548270"/>
            <a:ext cx="805375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
        <p:nvSpPr>
          <p:cNvPr id="5" name="Rectangle 4">
            <a:extLst>
              <a:ext uri="{FF2B5EF4-FFF2-40B4-BE49-F238E27FC236}">
                <a16:creationId xmlns:a16="http://schemas.microsoft.com/office/drawing/2014/main" id="{65373A08-663F-6B00-B925-9ADD4D1FED5B}"/>
              </a:ext>
            </a:extLst>
          </p:cNvPr>
          <p:cNvSpPr/>
          <p:nvPr/>
        </p:nvSpPr>
        <p:spPr>
          <a:xfrm>
            <a:off x="-1963" y="66131"/>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ACE1D714-3A56-5E0C-FAD3-9CA269E695C6}"/>
              </a:ext>
            </a:extLst>
          </p:cNvPr>
          <p:cNvSpPr txBox="1"/>
          <p:nvPr/>
        </p:nvSpPr>
        <p:spPr>
          <a:xfrm>
            <a:off x="343477" y="111871"/>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2</a:t>
            </a:r>
          </a:p>
          <a:p>
            <a:r>
              <a:rPr lang="en-VN" sz="1400" dirty="0">
                <a:solidFill>
                  <a:srgbClr val="494949"/>
                </a:solidFill>
              </a:rPr>
              <a:t>Sơ đồ Usecase tổng quát</a:t>
            </a:r>
          </a:p>
        </p:txBody>
      </p:sp>
      <p:sp>
        <p:nvSpPr>
          <p:cNvPr id="13" name="Rounded Rectangle 12">
            <a:extLst>
              <a:ext uri="{FF2B5EF4-FFF2-40B4-BE49-F238E27FC236}">
                <a16:creationId xmlns:a16="http://schemas.microsoft.com/office/drawing/2014/main" id="{7C480EF8-D2A2-7169-A216-144B1A1E5A11}"/>
              </a:ext>
            </a:extLst>
          </p:cNvPr>
          <p:cNvSpPr/>
          <p:nvPr/>
        </p:nvSpPr>
        <p:spPr>
          <a:xfrm rot="2625170">
            <a:off x="9597790" y="2521362"/>
            <a:ext cx="831894" cy="7199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ounded Rectangle 13">
            <a:extLst>
              <a:ext uri="{FF2B5EF4-FFF2-40B4-BE49-F238E27FC236}">
                <a16:creationId xmlns:a16="http://schemas.microsoft.com/office/drawing/2014/main" id="{D569637A-6C23-EC87-8530-736E20A1266E}"/>
              </a:ext>
            </a:extLst>
          </p:cNvPr>
          <p:cNvSpPr/>
          <p:nvPr/>
        </p:nvSpPr>
        <p:spPr>
          <a:xfrm rot="2625170">
            <a:off x="8294916" y="437804"/>
            <a:ext cx="831894" cy="7199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ounded Rectangle 14">
            <a:extLst>
              <a:ext uri="{FF2B5EF4-FFF2-40B4-BE49-F238E27FC236}">
                <a16:creationId xmlns:a16="http://schemas.microsoft.com/office/drawing/2014/main" id="{2A6CC5D6-0BE4-EE77-CC7E-18DB80F4D7B2}"/>
              </a:ext>
            </a:extLst>
          </p:cNvPr>
          <p:cNvSpPr/>
          <p:nvPr/>
        </p:nvSpPr>
        <p:spPr>
          <a:xfrm rot="2625170">
            <a:off x="953307" y="2062413"/>
            <a:ext cx="560243" cy="558474"/>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Rectangle 2">
            <a:extLst>
              <a:ext uri="{FF2B5EF4-FFF2-40B4-BE49-F238E27FC236}">
                <a16:creationId xmlns:a16="http://schemas.microsoft.com/office/drawing/2014/main" id="{2F80FAB7-7803-8C74-D3D7-C8F7C31113CD}"/>
              </a:ext>
            </a:extLst>
          </p:cNvPr>
          <p:cNvSpPr>
            <a:spLocks noChangeArrowheads="1"/>
          </p:cNvSpPr>
          <p:nvPr/>
        </p:nvSpPr>
        <p:spPr bwMode="auto">
          <a:xfrm>
            <a:off x="3839204" y="-3372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pic>
        <p:nvPicPr>
          <p:cNvPr id="19" name="Picture 18">
            <a:extLst>
              <a:ext uri="{FF2B5EF4-FFF2-40B4-BE49-F238E27FC236}">
                <a16:creationId xmlns:a16="http://schemas.microsoft.com/office/drawing/2014/main" id="{DF190F06-E616-9B0D-0649-65FA391704A9}"/>
              </a:ext>
            </a:extLst>
          </p:cNvPr>
          <p:cNvPicPr>
            <a:picLocks noChangeAspect="1"/>
          </p:cNvPicPr>
          <p:nvPr/>
        </p:nvPicPr>
        <p:blipFill>
          <a:blip r:embed="rId2"/>
          <a:stretch>
            <a:fillRect/>
          </a:stretch>
        </p:blipFill>
        <p:spPr>
          <a:xfrm>
            <a:off x="218399" y="871165"/>
            <a:ext cx="3415379" cy="5680241"/>
          </a:xfrm>
          <a:prstGeom prst="rect">
            <a:avLst/>
          </a:prstGeom>
        </p:spPr>
      </p:pic>
      <p:pic>
        <p:nvPicPr>
          <p:cNvPr id="21" name="Picture 20">
            <a:extLst>
              <a:ext uri="{FF2B5EF4-FFF2-40B4-BE49-F238E27FC236}">
                <a16:creationId xmlns:a16="http://schemas.microsoft.com/office/drawing/2014/main" id="{EF7A1B0D-698E-EA3C-25C6-F945FF0C8F6C}"/>
              </a:ext>
            </a:extLst>
          </p:cNvPr>
          <p:cNvPicPr>
            <a:picLocks noChangeAspect="1"/>
          </p:cNvPicPr>
          <p:nvPr/>
        </p:nvPicPr>
        <p:blipFill>
          <a:blip r:embed="rId3"/>
          <a:stretch>
            <a:fillRect/>
          </a:stretch>
        </p:blipFill>
        <p:spPr>
          <a:xfrm>
            <a:off x="4176960" y="89707"/>
            <a:ext cx="3522299" cy="3267409"/>
          </a:xfrm>
          <a:prstGeom prst="rect">
            <a:avLst/>
          </a:prstGeom>
        </p:spPr>
      </p:pic>
      <p:pic>
        <p:nvPicPr>
          <p:cNvPr id="23" name="Picture 22">
            <a:extLst>
              <a:ext uri="{FF2B5EF4-FFF2-40B4-BE49-F238E27FC236}">
                <a16:creationId xmlns:a16="http://schemas.microsoft.com/office/drawing/2014/main" id="{71AB7984-70CE-2264-DF1D-122C3A031075}"/>
              </a:ext>
            </a:extLst>
          </p:cNvPr>
          <p:cNvPicPr>
            <a:picLocks noChangeAspect="1"/>
          </p:cNvPicPr>
          <p:nvPr/>
        </p:nvPicPr>
        <p:blipFill>
          <a:blip r:embed="rId4"/>
          <a:stretch>
            <a:fillRect/>
          </a:stretch>
        </p:blipFill>
        <p:spPr>
          <a:xfrm>
            <a:off x="3904379" y="3500880"/>
            <a:ext cx="3794880" cy="3318245"/>
          </a:xfrm>
          <a:prstGeom prst="rect">
            <a:avLst/>
          </a:prstGeom>
        </p:spPr>
      </p:pic>
      <p:pic>
        <p:nvPicPr>
          <p:cNvPr id="25" name="Picture 24">
            <a:extLst>
              <a:ext uri="{FF2B5EF4-FFF2-40B4-BE49-F238E27FC236}">
                <a16:creationId xmlns:a16="http://schemas.microsoft.com/office/drawing/2014/main" id="{8CA14E5F-A79A-FA21-EA3C-99699981D8FF}"/>
              </a:ext>
            </a:extLst>
          </p:cNvPr>
          <p:cNvPicPr>
            <a:picLocks noChangeAspect="1"/>
          </p:cNvPicPr>
          <p:nvPr/>
        </p:nvPicPr>
        <p:blipFill>
          <a:blip r:embed="rId5"/>
          <a:stretch>
            <a:fillRect/>
          </a:stretch>
        </p:blipFill>
        <p:spPr>
          <a:xfrm>
            <a:off x="8242442" y="70004"/>
            <a:ext cx="3794880" cy="6643297"/>
          </a:xfrm>
          <a:prstGeom prst="rect">
            <a:avLst/>
          </a:prstGeom>
        </p:spPr>
      </p:pic>
    </p:spTree>
    <p:extLst>
      <p:ext uri="{BB962C8B-B14F-4D97-AF65-F5344CB8AC3E}">
        <p14:creationId xmlns:p14="http://schemas.microsoft.com/office/powerpoint/2010/main" val="88162673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6B8F7B1-3076-910C-8374-AA762AE281A1}"/>
              </a:ext>
            </a:extLst>
          </p:cNvPr>
          <p:cNvSpPr/>
          <p:nvPr/>
        </p:nvSpPr>
        <p:spPr>
          <a:xfrm rot="2625170">
            <a:off x="10230903" y="2523718"/>
            <a:ext cx="831894" cy="719943"/>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1">
            <a:extLst>
              <a:ext uri="{FF2B5EF4-FFF2-40B4-BE49-F238E27FC236}">
                <a16:creationId xmlns:a16="http://schemas.microsoft.com/office/drawing/2014/main" id="{95463C08-476F-8639-7369-00C503B6F58A}"/>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CD351868-7E54-1302-383E-322FB404A80B}"/>
              </a:ext>
            </a:extLst>
          </p:cNvPr>
          <p:cNvSpPr txBox="1"/>
          <p:nvPr/>
        </p:nvSpPr>
        <p:spPr>
          <a:xfrm>
            <a:off x="345440" y="360700"/>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2</a:t>
            </a:r>
          </a:p>
          <a:p>
            <a:r>
              <a:rPr lang="en-VN" sz="1400" dirty="0">
                <a:solidFill>
                  <a:srgbClr val="494949"/>
                </a:solidFill>
              </a:rPr>
              <a:t>Kiến trúc hệ thống</a:t>
            </a:r>
          </a:p>
        </p:txBody>
      </p:sp>
      <p:pic>
        <p:nvPicPr>
          <p:cNvPr id="16" name="Picture 15">
            <a:extLst>
              <a:ext uri="{FF2B5EF4-FFF2-40B4-BE49-F238E27FC236}">
                <a16:creationId xmlns:a16="http://schemas.microsoft.com/office/drawing/2014/main" id="{7DAEA986-E109-845B-9BDB-03F72A9CCCD9}"/>
              </a:ext>
            </a:extLst>
          </p:cNvPr>
          <p:cNvPicPr>
            <a:picLocks noChangeAspect="1"/>
          </p:cNvPicPr>
          <p:nvPr/>
        </p:nvPicPr>
        <p:blipFill rotWithShape="1">
          <a:blip r:embed="rId2"/>
          <a:srcRect l="932" t="5389" r="2441" b="7895"/>
          <a:stretch/>
        </p:blipFill>
        <p:spPr>
          <a:xfrm>
            <a:off x="1925618" y="-2"/>
            <a:ext cx="9869617" cy="6854939"/>
          </a:xfrm>
          <a:prstGeom prst="rect">
            <a:avLst/>
          </a:prstGeom>
        </p:spPr>
      </p:pic>
    </p:spTree>
    <p:extLst>
      <p:ext uri="{BB962C8B-B14F-4D97-AF65-F5344CB8AC3E}">
        <p14:creationId xmlns:p14="http://schemas.microsoft.com/office/powerpoint/2010/main" val="3547362969"/>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C7185-7A03-9794-AD2A-BF788E7A2A28}"/>
              </a:ext>
            </a:extLst>
          </p:cNvPr>
          <p:cNvSpPr/>
          <p:nvPr/>
        </p:nvSpPr>
        <p:spPr>
          <a:xfrm>
            <a:off x="5804698" y="3216938"/>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79B882FD-FFAD-3C62-24E3-6EF15EF6D348}"/>
              </a:ext>
            </a:extLst>
          </p:cNvPr>
          <p:cNvSpPr/>
          <p:nvPr/>
        </p:nvSpPr>
        <p:spPr>
          <a:xfrm>
            <a:off x="5395518" y="2456816"/>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5530314" y="2619376"/>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5558078" y="2619376"/>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5555538" y="261683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5965748" y="3027046"/>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965748" y="3027046"/>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5965748" y="3027046"/>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5965748" y="3027046"/>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5395518" y="2456816"/>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5821921" y="2883219"/>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6001864" y="3063162"/>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5827318" y="2888616"/>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5827318" y="2888616"/>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5484654" y="2545952"/>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5269788" y="2331086"/>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5558078" y="2619376"/>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5395518" y="2456816"/>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5827318" y="2888616"/>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5627928" y="2689226"/>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grpSp>
        <p:nvGrpSpPr>
          <p:cNvPr id="4" name="Group 3">
            <a:extLst>
              <a:ext uri="{FF2B5EF4-FFF2-40B4-BE49-F238E27FC236}">
                <a16:creationId xmlns:a16="http://schemas.microsoft.com/office/drawing/2014/main" id="{E0E5D083-AE14-9B02-3046-FCA614186419}"/>
              </a:ext>
            </a:extLst>
          </p:cNvPr>
          <p:cNvGrpSpPr/>
          <p:nvPr/>
        </p:nvGrpSpPr>
        <p:grpSpPr>
          <a:xfrm>
            <a:off x="4645977" y="1978977"/>
            <a:ext cx="2900046" cy="2900046"/>
            <a:chOff x="4645977" y="1978977"/>
            <a:chExt cx="2900046" cy="2900046"/>
          </a:xfrm>
        </p:grpSpPr>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902436" y="3427576"/>
              <a:ext cx="2444900" cy="461665"/>
            </a:xfrm>
            <a:prstGeom prst="rect">
              <a:avLst/>
            </a:prstGeom>
            <a:noFill/>
          </p:spPr>
          <p:txBody>
            <a:bodyPr wrap="none" rtlCol="0">
              <a:spAutoFit/>
            </a:bodyPr>
            <a:lstStyle/>
            <a:p>
              <a:pPr algn="ctr"/>
              <a:r>
                <a:rPr lang="vi-VN" sz="2400" dirty="0">
                  <a:solidFill>
                    <a:schemeClr val="bg1"/>
                  </a:solidFill>
                </a:rPr>
                <a:t>Demo sản phẩm</a:t>
              </a:r>
              <a:endParaRPr lang="en-VN" sz="2400" dirty="0">
                <a:solidFill>
                  <a:schemeClr val="bg1"/>
                </a:solidFill>
              </a:endParaRP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03</a:t>
              </a:r>
            </a:p>
          </p:txBody>
        </p:sp>
      </p:grpSp>
    </p:spTree>
    <p:extLst>
      <p:ext uri="{BB962C8B-B14F-4D97-AF65-F5344CB8AC3E}">
        <p14:creationId xmlns:p14="http://schemas.microsoft.com/office/powerpoint/2010/main" val="3017963670"/>
      </p:ext>
    </p:extLst>
  </p:cSld>
  <p:clrMapOvr>
    <a:masterClrMapping/>
  </p:clrMapOvr>
  <p:transition spd="slow" advClick="0" advTm="0">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C7185-7A03-9794-AD2A-BF788E7A2A28}"/>
              </a:ext>
            </a:extLst>
          </p:cNvPr>
          <p:cNvSpPr/>
          <p:nvPr/>
        </p:nvSpPr>
        <p:spPr>
          <a:xfrm>
            <a:off x="9755683" y="2824138"/>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79B882FD-FFAD-3C62-24E3-6EF15EF6D348}"/>
              </a:ext>
            </a:extLst>
          </p:cNvPr>
          <p:cNvSpPr/>
          <p:nvPr/>
        </p:nvSpPr>
        <p:spPr>
          <a:xfrm>
            <a:off x="8027098" y="1656233"/>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9070892" y="642906"/>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8488403" y="-701040"/>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8187118" y="4528842"/>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5953171" y="-79402"/>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4131279" y="822159"/>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6108818" y="5379074"/>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7733728" y="3571707"/>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9291707" y="3395210"/>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5148589" y="2193065"/>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6539911" y="1590860"/>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6547469" y="4036723"/>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6539911" y="202087"/>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7215787" y="239334"/>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6182412" y="2056852"/>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3523981" y="1531899"/>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4893516" y="518776"/>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8268687" y="3593922"/>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6852402" y="4491220"/>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grpSp>
        <p:nvGrpSpPr>
          <p:cNvPr id="4" name="Group 3">
            <a:extLst>
              <a:ext uri="{FF2B5EF4-FFF2-40B4-BE49-F238E27FC236}">
                <a16:creationId xmlns:a16="http://schemas.microsoft.com/office/drawing/2014/main" id="{E0E5D083-AE14-9B02-3046-FCA614186419}"/>
              </a:ext>
            </a:extLst>
          </p:cNvPr>
          <p:cNvGrpSpPr/>
          <p:nvPr/>
        </p:nvGrpSpPr>
        <p:grpSpPr>
          <a:xfrm>
            <a:off x="3443493" y="2970275"/>
            <a:ext cx="2900046" cy="2900046"/>
            <a:chOff x="4645977" y="1978977"/>
            <a:chExt cx="2900046" cy="2900046"/>
          </a:xfrm>
        </p:grpSpPr>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902436" y="3427576"/>
              <a:ext cx="2444900" cy="461665"/>
            </a:xfrm>
            <a:prstGeom prst="rect">
              <a:avLst/>
            </a:prstGeom>
            <a:noFill/>
          </p:spPr>
          <p:txBody>
            <a:bodyPr wrap="none" rtlCol="0">
              <a:spAutoFit/>
            </a:bodyPr>
            <a:lstStyle/>
            <a:p>
              <a:pPr algn="ctr"/>
              <a:r>
                <a:rPr lang="vi-VN" sz="2400" dirty="0">
                  <a:solidFill>
                    <a:schemeClr val="bg1"/>
                  </a:solidFill>
                </a:rPr>
                <a:t>Demo sản phẩm</a:t>
              </a:r>
              <a:endParaRPr lang="en-VN" sz="2400" dirty="0">
                <a:solidFill>
                  <a:schemeClr val="bg1"/>
                </a:solidFill>
              </a:endParaRP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03</a:t>
              </a:r>
            </a:p>
          </p:txBody>
        </p:sp>
      </p:grpSp>
    </p:spTree>
    <p:extLst>
      <p:ext uri="{BB962C8B-B14F-4D97-AF65-F5344CB8AC3E}">
        <p14:creationId xmlns:p14="http://schemas.microsoft.com/office/powerpoint/2010/main" val="32639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C7185-7A03-9794-AD2A-BF788E7A2A28}"/>
              </a:ext>
            </a:extLst>
          </p:cNvPr>
          <p:cNvSpPr/>
          <p:nvPr/>
        </p:nvSpPr>
        <p:spPr>
          <a:xfrm>
            <a:off x="5804698" y="3216938"/>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79B882FD-FFAD-3C62-24E3-6EF15EF6D348}"/>
              </a:ext>
            </a:extLst>
          </p:cNvPr>
          <p:cNvSpPr/>
          <p:nvPr/>
        </p:nvSpPr>
        <p:spPr>
          <a:xfrm>
            <a:off x="5395518" y="2456816"/>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5530314" y="2619376"/>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5558078" y="2619376"/>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5555538" y="261683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5965748" y="3027046"/>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965748" y="3027046"/>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5965748" y="3027046"/>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5965748" y="3027046"/>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5395518" y="2456816"/>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5821921" y="2883219"/>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6001864" y="3063162"/>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5827318" y="2888616"/>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5827318" y="2888616"/>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5484654" y="2545952"/>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3"/>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5269788" y="2331086"/>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4"/>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5558078" y="2619376"/>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5"/>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5395518" y="2456816"/>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6"/>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5827318" y="2888616"/>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7"/>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5627928" y="2689226"/>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8"/>
            <a:stretch>
              <a:fillRect/>
            </a:stretch>
          </p:blipFill>
          <p:spPr>
            <a:xfrm>
              <a:off x="3145878" y="1660049"/>
              <a:ext cx="635000" cy="635000"/>
            </a:xfrm>
            <a:prstGeom prst="rect">
              <a:avLst/>
            </a:prstGeom>
          </p:spPr>
        </p:pic>
      </p:grpSp>
      <p:grpSp>
        <p:nvGrpSpPr>
          <p:cNvPr id="4" name="Group 3">
            <a:extLst>
              <a:ext uri="{FF2B5EF4-FFF2-40B4-BE49-F238E27FC236}">
                <a16:creationId xmlns:a16="http://schemas.microsoft.com/office/drawing/2014/main" id="{E0E5D083-AE14-9B02-3046-FCA614186419}"/>
              </a:ext>
            </a:extLst>
          </p:cNvPr>
          <p:cNvGrpSpPr/>
          <p:nvPr/>
        </p:nvGrpSpPr>
        <p:grpSpPr>
          <a:xfrm>
            <a:off x="4645977" y="1978977"/>
            <a:ext cx="2900046" cy="2900046"/>
            <a:chOff x="4645977" y="1978977"/>
            <a:chExt cx="2900046" cy="2900046"/>
          </a:xfrm>
        </p:grpSpPr>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902437" y="3427576"/>
              <a:ext cx="2346012" cy="830997"/>
            </a:xfrm>
            <a:prstGeom prst="rect">
              <a:avLst/>
            </a:prstGeom>
            <a:noFill/>
          </p:spPr>
          <p:txBody>
            <a:bodyPr wrap="square" rtlCol="0">
              <a:spAutoFit/>
            </a:bodyPr>
            <a:lstStyle/>
            <a:p>
              <a:pPr algn="ctr"/>
              <a:r>
                <a:rPr lang="vi-VN" sz="2400" dirty="0">
                  <a:solidFill>
                    <a:schemeClr val="bg1"/>
                  </a:solidFill>
                </a:rPr>
                <a:t>Kết luận &amp; phát triển</a:t>
              </a:r>
              <a:endParaRPr lang="en-VN" sz="2400" dirty="0">
                <a:solidFill>
                  <a:schemeClr val="bg1"/>
                </a:solidFill>
              </a:endParaRP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04</a:t>
              </a:r>
            </a:p>
          </p:txBody>
        </p:sp>
      </p:grpSp>
    </p:spTree>
    <p:extLst>
      <p:ext uri="{BB962C8B-B14F-4D97-AF65-F5344CB8AC3E}">
        <p14:creationId xmlns:p14="http://schemas.microsoft.com/office/powerpoint/2010/main" val="2166709923"/>
      </p:ext>
    </p:extLst>
  </p:cSld>
  <p:clrMapOvr>
    <a:masterClrMapping/>
  </p:clrMapOvr>
  <p:transition spd="slow" advClick="0" advTm="0">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C7185-7A03-9794-AD2A-BF788E7A2A28}"/>
              </a:ext>
            </a:extLst>
          </p:cNvPr>
          <p:cNvSpPr/>
          <p:nvPr/>
        </p:nvSpPr>
        <p:spPr>
          <a:xfrm>
            <a:off x="5444366" y="3858262"/>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79B882FD-FFAD-3C62-24E3-6EF15EF6D348}"/>
              </a:ext>
            </a:extLst>
          </p:cNvPr>
          <p:cNvSpPr/>
          <p:nvPr/>
        </p:nvSpPr>
        <p:spPr>
          <a:xfrm>
            <a:off x="2621564" y="2146692"/>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1759926" y="5027024"/>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4778429" y="5873482"/>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2687647" y="369801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6097390" y="1222765"/>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6627458" y="5959940"/>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5876940" y="3179540"/>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6214363" y="3951007"/>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1025367" y="3216333"/>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3693474" y="5788350"/>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8403283" y="4279290"/>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4224897" y="3777656"/>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6868519" y="3088535"/>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3890069" y="4252560"/>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3"/>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4285050" y="1340688"/>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4"/>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5447563" y="4540287"/>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5"/>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6870958" y="4362895"/>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6"/>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7379497" y="3505832"/>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7"/>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6254014" y="1821738"/>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8"/>
            <a:stretch>
              <a:fillRect/>
            </a:stretch>
          </p:blipFill>
          <p:spPr>
            <a:xfrm>
              <a:off x="3145878" y="1660049"/>
              <a:ext cx="635000" cy="635000"/>
            </a:xfrm>
            <a:prstGeom prst="rect">
              <a:avLst/>
            </a:prstGeom>
          </p:spPr>
        </p:pic>
      </p:grpSp>
      <p:grpSp>
        <p:nvGrpSpPr>
          <p:cNvPr id="4" name="Group 3">
            <a:extLst>
              <a:ext uri="{FF2B5EF4-FFF2-40B4-BE49-F238E27FC236}">
                <a16:creationId xmlns:a16="http://schemas.microsoft.com/office/drawing/2014/main" id="{E0E5D083-AE14-9B02-3046-FCA614186419}"/>
              </a:ext>
            </a:extLst>
          </p:cNvPr>
          <p:cNvGrpSpPr/>
          <p:nvPr/>
        </p:nvGrpSpPr>
        <p:grpSpPr>
          <a:xfrm>
            <a:off x="7148135" y="714240"/>
            <a:ext cx="2900046" cy="2900046"/>
            <a:chOff x="4645977" y="1978977"/>
            <a:chExt cx="2900046" cy="2900046"/>
          </a:xfrm>
        </p:grpSpPr>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902437" y="3427576"/>
              <a:ext cx="2346012" cy="830997"/>
            </a:xfrm>
            <a:prstGeom prst="rect">
              <a:avLst/>
            </a:prstGeom>
            <a:noFill/>
          </p:spPr>
          <p:txBody>
            <a:bodyPr wrap="square" rtlCol="0">
              <a:spAutoFit/>
            </a:bodyPr>
            <a:lstStyle/>
            <a:p>
              <a:pPr algn="ctr"/>
              <a:r>
                <a:rPr lang="vi-VN" sz="2400" dirty="0">
                  <a:solidFill>
                    <a:schemeClr val="bg1"/>
                  </a:solidFill>
                </a:rPr>
                <a:t>Kết luận &amp; phát triển</a:t>
              </a:r>
              <a:endParaRPr lang="en-VN" sz="2400" dirty="0">
                <a:solidFill>
                  <a:schemeClr val="bg1"/>
                </a:solidFill>
              </a:endParaRP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04</a:t>
              </a:r>
            </a:p>
          </p:txBody>
        </p:sp>
      </p:grpSp>
    </p:spTree>
    <p:extLst>
      <p:ext uri="{BB962C8B-B14F-4D97-AF65-F5344CB8AC3E}">
        <p14:creationId xmlns:p14="http://schemas.microsoft.com/office/powerpoint/2010/main" val="16382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FFD6146A-D017-AC5E-3F0D-A87B319D1771}"/>
              </a:ext>
            </a:extLst>
          </p:cNvPr>
          <p:cNvSpPr/>
          <p:nvPr/>
        </p:nvSpPr>
        <p:spPr>
          <a:xfrm rot="2625170">
            <a:off x="8712674" y="1773437"/>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ounded Rectangle 15">
            <a:extLst>
              <a:ext uri="{FF2B5EF4-FFF2-40B4-BE49-F238E27FC236}">
                <a16:creationId xmlns:a16="http://schemas.microsoft.com/office/drawing/2014/main" id="{00EFF2DF-28B7-BD34-2B68-5FABCE6C6139}"/>
              </a:ext>
            </a:extLst>
          </p:cNvPr>
          <p:cNvSpPr/>
          <p:nvPr/>
        </p:nvSpPr>
        <p:spPr>
          <a:xfrm rot="2625170">
            <a:off x="2094784" y="354959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ounded Rectangle 16">
            <a:extLst>
              <a:ext uri="{FF2B5EF4-FFF2-40B4-BE49-F238E27FC236}">
                <a16:creationId xmlns:a16="http://schemas.microsoft.com/office/drawing/2014/main" id="{13930346-ADF3-3028-AC3E-8622A23621F2}"/>
              </a:ext>
            </a:extLst>
          </p:cNvPr>
          <p:cNvSpPr/>
          <p:nvPr/>
        </p:nvSpPr>
        <p:spPr>
          <a:xfrm rot="2625170">
            <a:off x="1088015" y="-1503392"/>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22" name="Rounded Rectangle 21">
            <a:extLst>
              <a:ext uri="{FF2B5EF4-FFF2-40B4-BE49-F238E27FC236}">
                <a16:creationId xmlns:a16="http://schemas.microsoft.com/office/drawing/2014/main" id="{3FF18D8E-0809-B9AC-8A75-743E09EF6B09}"/>
              </a:ext>
            </a:extLst>
          </p:cNvPr>
          <p:cNvSpPr/>
          <p:nvPr/>
        </p:nvSpPr>
        <p:spPr>
          <a:xfrm rot="2625170">
            <a:off x="549355" y="5510905"/>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3632B421-DA9E-9B79-A7BE-1BEF2E0A8EFD}"/>
              </a:ext>
            </a:extLst>
          </p:cNvPr>
          <p:cNvSpPr txBox="1"/>
          <p:nvPr/>
        </p:nvSpPr>
        <p:spPr>
          <a:xfrm>
            <a:off x="345439" y="360700"/>
            <a:ext cx="2495945"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4</a:t>
            </a:r>
          </a:p>
          <a:p>
            <a:r>
              <a:rPr lang="en-VN" sz="1400" dirty="0">
                <a:solidFill>
                  <a:srgbClr val="494949"/>
                </a:solidFill>
              </a:rPr>
              <a:t>Kết quả – Chức năng đạt được</a:t>
            </a:r>
          </a:p>
        </p:txBody>
      </p:sp>
      <p:sp>
        <p:nvSpPr>
          <p:cNvPr id="24" name="Rounded Rectangle 23">
            <a:extLst>
              <a:ext uri="{FF2B5EF4-FFF2-40B4-BE49-F238E27FC236}">
                <a16:creationId xmlns:a16="http://schemas.microsoft.com/office/drawing/2014/main" id="{AE632FE1-BCFA-DBAE-EB08-5EB92F299A7A}"/>
              </a:ext>
            </a:extLst>
          </p:cNvPr>
          <p:cNvSpPr/>
          <p:nvPr/>
        </p:nvSpPr>
        <p:spPr>
          <a:xfrm rot="2625170">
            <a:off x="5635904" y="359981"/>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354C2DE4-A0B4-FFFE-6923-6CDF40596178}"/>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ounded Rectangle 30">
            <a:extLst>
              <a:ext uri="{FF2B5EF4-FFF2-40B4-BE49-F238E27FC236}">
                <a16:creationId xmlns:a16="http://schemas.microsoft.com/office/drawing/2014/main" id="{DA5CE9C2-37BD-BEF3-CACA-C97CF85901C7}"/>
              </a:ext>
            </a:extLst>
          </p:cNvPr>
          <p:cNvSpPr/>
          <p:nvPr/>
        </p:nvSpPr>
        <p:spPr>
          <a:xfrm rot="2625170">
            <a:off x="10692668" y="270683"/>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58" name="Group 157">
            <a:extLst>
              <a:ext uri="{FF2B5EF4-FFF2-40B4-BE49-F238E27FC236}">
                <a16:creationId xmlns:a16="http://schemas.microsoft.com/office/drawing/2014/main" id="{6D264CDB-D457-8E69-1D39-D9042AAB866F}"/>
              </a:ext>
            </a:extLst>
          </p:cNvPr>
          <p:cNvGrpSpPr/>
          <p:nvPr/>
        </p:nvGrpSpPr>
        <p:grpSpPr>
          <a:xfrm>
            <a:off x="4506926" y="1410655"/>
            <a:ext cx="3258198" cy="3471240"/>
            <a:chOff x="4506926" y="1410655"/>
            <a:chExt cx="3258198" cy="3471240"/>
          </a:xfrm>
        </p:grpSpPr>
        <p:sp>
          <p:nvSpPr>
            <p:cNvPr id="23" name="Rounded Rectangle 22">
              <a:extLst>
                <a:ext uri="{FF2B5EF4-FFF2-40B4-BE49-F238E27FC236}">
                  <a16:creationId xmlns:a16="http://schemas.microsoft.com/office/drawing/2014/main" id="{DD45C7CA-FCED-FB79-567B-807FC13FB7EF}"/>
                </a:ext>
              </a:extLst>
            </p:cNvPr>
            <p:cNvSpPr/>
            <p:nvPr/>
          </p:nvSpPr>
          <p:spPr>
            <a:xfrm rot="2625170">
              <a:off x="5674685" y="2444354"/>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ounded Rectangle 17">
              <a:extLst>
                <a:ext uri="{FF2B5EF4-FFF2-40B4-BE49-F238E27FC236}">
                  <a16:creationId xmlns:a16="http://schemas.microsoft.com/office/drawing/2014/main" id="{DE0410C1-56A2-BEBC-C8DB-6E43FCC37331}"/>
                </a:ext>
              </a:extLst>
            </p:cNvPr>
            <p:cNvSpPr/>
            <p:nvPr/>
          </p:nvSpPr>
          <p:spPr>
            <a:xfrm>
              <a:off x="4506926" y="1705452"/>
              <a:ext cx="3258198" cy="3176443"/>
            </a:xfrm>
            <a:prstGeom prst="roundRect">
              <a:avLst>
                <a:gd name="adj" fmla="val 4771"/>
              </a:avLst>
            </a:prstGeom>
            <a:noFill/>
            <a:ln w="50800">
              <a:solidFill>
                <a:srgbClr val="42B8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Rectangle 20">
              <a:extLst>
                <a:ext uri="{FF2B5EF4-FFF2-40B4-BE49-F238E27FC236}">
                  <a16:creationId xmlns:a16="http://schemas.microsoft.com/office/drawing/2014/main" id="{89107A76-BE03-B451-2D8A-2AF666FE5FD9}"/>
                </a:ext>
              </a:extLst>
            </p:cNvPr>
            <p:cNvSpPr/>
            <p:nvPr/>
          </p:nvSpPr>
          <p:spPr>
            <a:xfrm>
              <a:off x="4708508" y="1410655"/>
              <a:ext cx="1979407" cy="522338"/>
            </a:xfrm>
            <a:prstGeom prst="rect">
              <a:avLst/>
            </a:prstGeom>
            <a:solidFill>
              <a:srgbClr val="42B8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Mua sắm</a:t>
              </a:r>
            </a:p>
          </p:txBody>
        </p:sp>
        <p:sp>
          <p:nvSpPr>
            <p:cNvPr id="39" name="TextBox 38">
              <a:extLst>
                <a:ext uri="{FF2B5EF4-FFF2-40B4-BE49-F238E27FC236}">
                  <a16:creationId xmlns:a16="http://schemas.microsoft.com/office/drawing/2014/main" id="{9495DA37-C50B-DDE7-2D4A-105617254FFF}"/>
                </a:ext>
              </a:extLst>
            </p:cNvPr>
            <p:cNvSpPr txBox="1"/>
            <p:nvPr/>
          </p:nvSpPr>
          <p:spPr>
            <a:xfrm>
              <a:off x="4708508" y="2035497"/>
              <a:ext cx="300082" cy="369332"/>
            </a:xfrm>
            <a:prstGeom prst="rect">
              <a:avLst/>
            </a:prstGeom>
            <a:noFill/>
          </p:spPr>
          <p:txBody>
            <a:bodyPr wrap="none" rtlCol="0">
              <a:spAutoFit/>
            </a:bodyPr>
            <a:lstStyle/>
            <a:p>
              <a:r>
                <a:rPr lang="en-VN" dirty="0"/>
                <a:t>*</a:t>
              </a:r>
            </a:p>
          </p:txBody>
        </p:sp>
        <p:sp>
          <p:nvSpPr>
            <p:cNvPr id="40" name="TextBox 39">
              <a:extLst>
                <a:ext uri="{FF2B5EF4-FFF2-40B4-BE49-F238E27FC236}">
                  <a16:creationId xmlns:a16="http://schemas.microsoft.com/office/drawing/2014/main" id="{B8612D97-3946-C334-5CEC-3CDEA7DD4C4C}"/>
                </a:ext>
              </a:extLst>
            </p:cNvPr>
            <p:cNvSpPr txBox="1"/>
            <p:nvPr/>
          </p:nvSpPr>
          <p:spPr>
            <a:xfrm>
              <a:off x="4708508" y="2372318"/>
              <a:ext cx="300082" cy="369332"/>
            </a:xfrm>
            <a:prstGeom prst="rect">
              <a:avLst/>
            </a:prstGeom>
            <a:noFill/>
          </p:spPr>
          <p:txBody>
            <a:bodyPr wrap="none" rtlCol="0">
              <a:spAutoFit/>
            </a:bodyPr>
            <a:lstStyle/>
            <a:p>
              <a:r>
                <a:rPr lang="en-VN" dirty="0"/>
                <a:t>*</a:t>
              </a:r>
            </a:p>
          </p:txBody>
        </p:sp>
        <p:sp>
          <p:nvSpPr>
            <p:cNvPr id="41" name="TextBox 40">
              <a:extLst>
                <a:ext uri="{FF2B5EF4-FFF2-40B4-BE49-F238E27FC236}">
                  <a16:creationId xmlns:a16="http://schemas.microsoft.com/office/drawing/2014/main" id="{7DC4E1BF-B1AC-29BB-AB0B-98CC0C882855}"/>
                </a:ext>
              </a:extLst>
            </p:cNvPr>
            <p:cNvSpPr txBox="1"/>
            <p:nvPr/>
          </p:nvSpPr>
          <p:spPr>
            <a:xfrm>
              <a:off x="4708508" y="2709139"/>
              <a:ext cx="300082" cy="369332"/>
            </a:xfrm>
            <a:prstGeom prst="rect">
              <a:avLst/>
            </a:prstGeom>
            <a:noFill/>
          </p:spPr>
          <p:txBody>
            <a:bodyPr wrap="none" rtlCol="0">
              <a:spAutoFit/>
            </a:bodyPr>
            <a:lstStyle/>
            <a:p>
              <a:r>
                <a:rPr lang="en-VN" dirty="0"/>
                <a:t>*</a:t>
              </a:r>
            </a:p>
          </p:txBody>
        </p:sp>
        <p:sp>
          <p:nvSpPr>
            <p:cNvPr id="42" name="TextBox 41">
              <a:extLst>
                <a:ext uri="{FF2B5EF4-FFF2-40B4-BE49-F238E27FC236}">
                  <a16:creationId xmlns:a16="http://schemas.microsoft.com/office/drawing/2014/main" id="{92EE0F56-EBC8-6B3C-D2EC-66B038B4DBE3}"/>
                </a:ext>
              </a:extLst>
            </p:cNvPr>
            <p:cNvSpPr txBox="1"/>
            <p:nvPr/>
          </p:nvSpPr>
          <p:spPr>
            <a:xfrm>
              <a:off x="4708508" y="3045960"/>
              <a:ext cx="300082" cy="369332"/>
            </a:xfrm>
            <a:prstGeom prst="rect">
              <a:avLst/>
            </a:prstGeom>
            <a:noFill/>
          </p:spPr>
          <p:txBody>
            <a:bodyPr wrap="none" rtlCol="0">
              <a:spAutoFit/>
            </a:bodyPr>
            <a:lstStyle/>
            <a:p>
              <a:r>
                <a:rPr lang="en-VN" dirty="0"/>
                <a:t>*</a:t>
              </a:r>
            </a:p>
          </p:txBody>
        </p:sp>
        <p:sp>
          <p:nvSpPr>
            <p:cNvPr id="43" name="TextBox 42">
              <a:extLst>
                <a:ext uri="{FF2B5EF4-FFF2-40B4-BE49-F238E27FC236}">
                  <a16:creationId xmlns:a16="http://schemas.microsoft.com/office/drawing/2014/main" id="{721FE6C1-37EC-4B68-B699-38663614737F}"/>
                </a:ext>
              </a:extLst>
            </p:cNvPr>
            <p:cNvSpPr txBox="1"/>
            <p:nvPr/>
          </p:nvSpPr>
          <p:spPr>
            <a:xfrm>
              <a:off x="4708508" y="3382781"/>
              <a:ext cx="300082" cy="369332"/>
            </a:xfrm>
            <a:prstGeom prst="rect">
              <a:avLst/>
            </a:prstGeom>
            <a:noFill/>
          </p:spPr>
          <p:txBody>
            <a:bodyPr wrap="none" rtlCol="0">
              <a:spAutoFit/>
            </a:bodyPr>
            <a:lstStyle/>
            <a:p>
              <a:r>
                <a:rPr lang="en-VN" dirty="0"/>
                <a:t>*</a:t>
              </a:r>
            </a:p>
          </p:txBody>
        </p:sp>
        <p:sp>
          <p:nvSpPr>
            <p:cNvPr id="44" name="TextBox 43">
              <a:extLst>
                <a:ext uri="{FF2B5EF4-FFF2-40B4-BE49-F238E27FC236}">
                  <a16:creationId xmlns:a16="http://schemas.microsoft.com/office/drawing/2014/main" id="{52382E86-ECE6-A926-6A9E-C3C6C6E91555}"/>
                </a:ext>
              </a:extLst>
            </p:cNvPr>
            <p:cNvSpPr txBox="1"/>
            <p:nvPr/>
          </p:nvSpPr>
          <p:spPr>
            <a:xfrm>
              <a:off x="4708508" y="3719602"/>
              <a:ext cx="300082" cy="369332"/>
            </a:xfrm>
            <a:prstGeom prst="rect">
              <a:avLst/>
            </a:prstGeom>
            <a:noFill/>
          </p:spPr>
          <p:txBody>
            <a:bodyPr wrap="none" rtlCol="0">
              <a:spAutoFit/>
            </a:bodyPr>
            <a:lstStyle/>
            <a:p>
              <a:r>
                <a:rPr lang="en-VN" dirty="0"/>
                <a:t>*</a:t>
              </a:r>
            </a:p>
          </p:txBody>
        </p:sp>
        <p:sp>
          <p:nvSpPr>
            <p:cNvPr id="58" name="TextBox 57">
              <a:extLst>
                <a:ext uri="{FF2B5EF4-FFF2-40B4-BE49-F238E27FC236}">
                  <a16:creationId xmlns:a16="http://schemas.microsoft.com/office/drawing/2014/main" id="{75CCC5D3-1265-FD63-A360-2BF6CFCC9256}"/>
                </a:ext>
              </a:extLst>
            </p:cNvPr>
            <p:cNvSpPr txBox="1"/>
            <p:nvPr/>
          </p:nvSpPr>
          <p:spPr>
            <a:xfrm>
              <a:off x="5005315" y="2039214"/>
              <a:ext cx="2277483" cy="338554"/>
            </a:xfrm>
            <a:prstGeom prst="rect">
              <a:avLst/>
            </a:prstGeom>
            <a:noFill/>
          </p:spPr>
          <p:txBody>
            <a:bodyPr wrap="none" rtlCol="0">
              <a:spAutoFit/>
            </a:bodyPr>
            <a:lstStyle/>
            <a:p>
              <a:r>
                <a:rPr lang="en-VN" sz="1600" dirty="0"/>
                <a:t>Xem danh mục sản phẩm</a:t>
              </a:r>
            </a:p>
          </p:txBody>
        </p:sp>
        <p:sp>
          <p:nvSpPr>
            <p:cNvPr id="60" name="TextBox 59">
              <a:extLst>
                <a:ext uri="{FF2B5EF4-FFF2-40B4-BE49-F238E27FC236}">
                  <a16:creationId xmlns:a16="http://schemas.microsoft.com/office/drawing/2014/main" id="{3E0ECCB1-5571-EDAD-135E-44CED286B250}"/>
                </a:ext>
              </a:extLst>
            </p:cNvPr>
            <p:cNvSpPr txBox="1"/>
            <p:nvPr/>
          </p:nvSpPr>
          <p:spPr>
            <a:xfrm>
              <a:off x="5005315" y="2378395"/>
              <a:ext cx="2291909" cy="338554"/>
            </a:xfrm>
            <a:prstGeom prst="rect">
              <a:avLst/>
            </a:prstGeom>
            <a:noFill/>
          </p:spPr>
          <p:txBody>
            <a:bodyPr wrap="none" rtlCol="0">
              <a:spAutoFit/>
            </a:bodyPr>
            <a:lstStyle/>
            <a:p>
              <a:r>
                <a:rPr lang="en-VN" sz="1600" dirty="0"/>
                <a:t>Xem danh sách sản phẩm</a:t>
              </a:r>
            </a:p>
          </p:txBody>
        </p:sp>
        <p:sp>
          <p:nvSpPr>
            <p:cNvPr id="61" name="TextBox 60">
              <a:extLst>
                <a:ext uri="{FF2B5EF4-FFF2-40B4-BE49-F238E27FC236}">
                  <a16:creationId xmlns:a16="http://schemas.microsoft.com/office/drawing/2014/main" id="{669BFFB7-629E-5297-2AEF-0E5600991637}"/>
                </a:ext>
              </a:extLst>
            </p:cNvPr>
            <p:cNvSpPr txBox="1"/>
            <p:nvPr/>
          </p:nvSpPr>
          <p:spPr>
            <a:xfrm>
              <a:off x="5005315" y="2717576"/>
              <a:ext cx="2561920" cy="338554"/>
            </a:xfrm>
            <a:prstGeom prst="rect">
              <a:avLst/>
            </a:prstGeom>
            <a:noFill/>
          </p:spPr>
          <p:txBody>
            <a:bodyPr wrap="none" rtlCol="0">
              <a:spAutoFit/>
            </a:bodyPr>
            <a:lstStyle/>
            <a:p>
              <a:r>
                <a:rPr lang="en-VN" sz="1600" dirty="0"/>
                <a:t>Tìm kiếm sản phẩm theo tên</a:t>
              </a:r>
            </a:p>
          </p:txBody>
        </p:sp>
        <p:sp>
          <p:nvSpPr>
            <p:cNvPr id="62" name="TextBox 61">
              <a:extLst>
                <a:ext uri="{FF2B5EF4-FFF2-40B4-BE49-F238E27FC236}">
                  <a16:creationId xmlns:a16="http://schemas.microsoft.com/office/drawing/2014/main" id="{03A5B95F-BDD6-7490-1CDA-A205C214415D}"/>
                </a:ext>
              </a:extLst>
            </p:cNvPr>
            <p:cNvSpPr txBox="1"/>
            <p:nvPr/>
          </p:nvSpPr>
          <p:spPr>
            <a:xfrm>
              <a:off x="5005315" y="3056757"/>
              <a:ext cx="2098651" cy="338554"/>
            </a:xfrm>
            <a:prstGeom prst="rect">
              <a:avLst/>
            </a:prstGeom>
            <a:noFill/>
          </p:spPr>
          <p:txBody>
            <a:bodyPr wrap="none" rtlCol="0">
              <a:spAutoFit/>
            </a:bodyPr>
            <a:lstStyle/>
            <a:p>
              <a:r>
                <a:rPr lang="en-VN" sz="1600" dirty="0"/>
                <a:t>Lọc tìm kiếm sản phẩm</a:t>
              </a:r>
            </a:p>
          </p:txBody>
        </p:sp>
        <p:sp>
          <p:nvSpPr>
            <p:cNvPr id="63" name="TextBox 62">
              <a:extLst>
                <a:ext uri="{FF2B5EF4-FFF2-40B4-BE49-F238E27FC236}">
                  <a16:creationId xmlns:a16="http://schemas.microsoft.com/office/drawing/2014/main" id="{23E9D59A-F618-801A-9939-1DCBBB9AA446}"/>
                </a:ext>
              </a:extLst>
            </p:cNvPr>
            <p:cNvSpPr txBox="1"/>
            <p:nvPr/>
          </p:nvSpPr>
          <p:spPr>
            <a:xfrm>
              <a:off x="5005315" y="3395938"/>
              <a:ext cx="2026324" cy="338554"/>
            </a:xfrm>
            <a:prstGeom prst="rect">
              <a:avLst/>
            </a:prstGeom>
            <a:noFill/>
          </p:spPr>
          <p:txBody>
            <a:bodyPr wrap="none" rtlCol="0">
              <a:spAutoFit/>
            </a:bodyPr>
            <a:lstStyle/>
            <a:p>
              <a:r>
                <a:rPr lang="en-VN" sz="1600" dirty="0"/>
                <a:t>Xem chi tiết sản phẩm</a:t>
              </a:r>
            </a:p>
          </p:txBody>
        </p:sp>
        <p:sp>
          <p:nvSpPr>
            <p:cNvPr id="128" name="TextBox 127">
              <a:extLst>
                <a:ext uri="{FF2B5EF4-FFF2-40B4-BE49-F238E27FC236}">
                  <a16:creationId xmlns:a16="http://schemas.microsoft.com/office/drawing/2014/main" id="{093158A2-606F-20A4-734D-F6A7C26B729D}"/>
                </a:ext>
              </a:extLst>
            </p:cNvPr>
            <p:cNvSpPr txBox="1"/>
            <p:nvPr/>
          </p:nvSpPr>
          <p:spPr>
            <a:xfrm>
              <a:off x="5005315" y="3735119"/>
              <a:ext cx="2130199" cy="338554"/>
            </a:xfrm>
            <a:prstGeom prst="rect">
              <a:avLst/>
            </a:prstGeom>
            <a:noFill/>
          </p:spPr>
          <p:txBody>
            <a:bodyPr wrap="none" rtlCol="0">
              <a:spAutoFit/>
            </a:bodyPr>
            <a:lstStyle/>
            <a:p>
              <a:r>
                <a:rPr lang="en-VN" sz="1600" dirty="0"/>
                <a:t>Đặt hàng và thanh toán</a:t>
              </a:r>
            </a:p>
          </p:txBody>
        </p:sp>
      </p:grpSp>
      <p:grpSp>
        <p:nvGrpSpPr>
          <p:cNvPr id="157" name="Group 156">
            <a:extLst>
              <a:ext uri="{FF2B5EF4-FFF2-40B4-BE49-F238E27FC236}">
                <a16:creationId xmlns:a16="http://schemas.microsoft.com/office/drawing/2014/main" id="{D13E0AE5-29EA-FB0C-544E-25EA96F329DF}"/>
              </a:ext>
            </a:extLst>
          </p:cNvPr>
          <p:cNvGrpSpPr/>
          <p:nvPr/>
        </p:nvGrpSpPr>
        <p:grpSpPr>
          <a:xfrm>
            <a:off x="853441" y="1414038"/>
            <a:ext cx="3258198" cy="2645298"/>
            <a:chOff x="853441" y="1414038"/>
            <a:chExt cx="3258198" cy="2645298"/>
          </a:xfrm>
        </p:grpSpPr>
        <p:sp>
          <p:nvSpPr>
            <p:cNvPr id="9" name="Rounded Rectangle 8">
              <a:extLst>
                <a:ext uri="{FF2B5EF4-FFF2-40B4-BE49-F238E27FC236}">
                  <a16:creationId xmlns:a16="http://schemas.microsoft.com/office/drawing/2014/main" id="{8C6141FD-2037-5FC5-AD1D-3B89DDB60CF2}"/>
                </a:ext>
              </a:extLst>
            </p:cNvPr>
            <p:cNvSpPr/>
            <p:nvPr/>
          </p:nvSpPr>
          <p:spPr>
            <a:xfrm>
              <a:off x="853441" y="1705452"/>
              <a:ext cx="3258198" cy="2353884"/>
            </a:xfrm>
            <a:prstGeom prst="roundRect">
              <a:avLst>
                <a:gd name="adj" fmla="val 4771"/>
              </a:avLst>
            </a:prstGeom>
            <a:noFill/>
            <a:ln w="50800">
              <a:solidFill>
                <a:srgbClr val="1358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Rectangle 19">
              <a:extLst>
                <a:ext uri="{FF2B5EF4-FFF2-40B4-BE49-F238E27FC236}">
                  <a16:creationId xmlns:a16="http://schemas.microsoft.com/office/drawing/2014/main" id="{84753243-72AF-E1A1-0550-DF7C83656AD2}"/>
                </a:ext>
              </a:extLst>
            </p:cNvPr>
            <p:cNvSpPr/>
            <p:nvPr/>
          </p:nvSpPr>
          <p:spPr>
            <a:xfrm>
              <a:off x="1081463" y="1414038"/>
              <a:ext cx="1979407" cy="522338"/>
            </a:xfrm>
            <a:prstGeom prst="rect">
              <a:avLst/>
            </a:prstGeom>
            <a:solidFill>
              <a:srgbClr val="135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Xác thực</a:t>
              </a:r>
            </a:p>
          </p:txBody>
        </p:sp>
        <p:sp>
          <p:nvSpPr>
            <p:cNvPr id="32" name="TextBox 31">
              <a:extLst>
                <a:ext uri="{FF2B5EF4-FFF2-40B4-BE49-F238E27FC236}">
                  <a16:creationId xmlns:a16="http://schemas.microsoft.com/office/drawing/2014/main" id="{B9C459C0-17B5-08C1-BD71-46F42536D643}"/>
                </a:ext>
              </a:extLst>
            </p:cNvPr>
            <p:cNvSpPr txBox="1"/>
            <p:nvPr/>
          </p:nvSpPr>
          <p:spPr>
            <a:xfrm>
              <a:off x="1081463" y="2073902"/>
              <a:ext cx="300082" cy="369332"/>
            </a:xfrm>
            <a:prstGeom prst="rect">
              <a:avLst/>
            </a:prstGeom>
            <a:noFill/>
          </p:spPr>
          <p:txBody>
            <a:bodyPr wrap="none" rtlCol="0">
              <a:spAutoFit/>
            </a:bodyPr>
            <a:lstStyle/>
            <a:p>
              <a:r>
                <a:rPr lang="en-VN" dirty="0"/>
                <a:t>*</a:t>
              </a:r>
            </a:p>
          </p:txBody>
        </p:sp>
        <p:sp>
          <p:nvSpPr>
            <p:cNvPr id="33" name="TextBox 32">
              <a:extLst>
                <a:ext uri="{FF2B5EF4-FFF2-40B4-BE49-F238E27FC236}">
                  <a16:creationId xmlns:a16="http://schemas.microsoft.com/office/drawing/2014/main" id="{8D5B4AB2-4878-188D-438D-3FC11803C692}"/>
                </a:ext>
              </a:extLst>
            </p:cNvPr>
            <p:cNvSpPr txBox="1"/>
            <p:nvPr/>
          </p:nvSpPr>
          <p:spPr>
            <a:xfrm>
              <a:off x="1081463" y="2410723"/>
              <a:ext cx="300082" cy="369332"/>
            </a:xfrm>
            <a:prstGeom prst="rect">
              <a:avLst/>
            </a:prstGeom>
            <a:noFill/>
          </p:spPr>
          <p:txBody>
            <a:bodyPr wrap="none" rtlCol="0">
              <a:spAutoFit/>
            </a:bodyPr>
            <a:lstStyle/>
            <a:p>
              <a:r>
                <a:rPr lang="en-VN" dirty="0"/>
                <a:t>*</a:t>
              </a:r>
            </a:p>
          </p:txBody>
        </p:sp>
        <p:sp>
          <p:nvSpPr>
            <p:cNvPr id="34" name="TextBox 33">
              <a:extLst>
                <a:ext uri="{FF2B5EF4-FFF2-40B4-BE49-F238E27FC236}">
                  <a16:creationId xmlns:a16="http://schemas.microsoft.com/office/drawing/2014/main" id="{5D36EB84-4326-3B25-F311-045B414B0303}"/>
                </a:ext>
              </a:extLst>
            </p:cNvPr>
            <p:cNvSpPr txBox="1"/>
            <p:nvPr/>
          </p:nvSpPr>
          <p:spPr>
            <a:xfrm>
              <a:off x="1081463" y="2747544"/>
              <a:ext cx="300082" cy="369332"/>
            </a:xfrm>
            <a:prstGeom prst="rect">
              <a:avLst/>
            </a:prstGeom>
            <a:noFill/>
          </p:spPr>
          <p:txBody>
            <a:bodyPr wrap="none" rtlCol="0">
              <a:spAutoFit/>
            </a:bodyPr>
            <a:lstStyle/>
            <a:p>
              <a:r>
                <a:rPr lang="en-VN" dirty="0"/>
                <a:t>*</a:t>
              </a:r>
            </a:p>
          </p:txBody>
        </p:sp>
        <p:sp>
          <p:nvSpPr>
            <p:cNvPr id="55" name="TextBox 54">
              <a:extLst>
                <a:ext uri="{FF2B5EF4-FFF2-40B4-BE49-F238E27FC236}">
                  <a16:creationId xmlns:a16="http://schemas.microsoft.com/office/drawing/2014/main" id="{D11AB119-2699-8989-9DC9-C60D6AB9EF11}"/>
                </a:ext>
              </a:extLst>
            </p:cNvPr>
            <p:cNvSpPr txBox="1"/>
            <p:nvPr/>
          </p:nvSpPr>
          <p:spPr>
            <a:xfrm>
              <a:off x="1402033" y="2035258"/>
              <a:ext cx="1826141" cy="338554"/>
            </a:xfrm>
            <a:prstGeom prst="rect">
              <a:avLst/>
            </a:prstGeom>
            <a:noFill/>
          </p:spPr>
          <p:txBody>
            <a:bodyPr wrap="none" rtlCol="0">
              <a:spAutoFit/>
            </a:bodyPr>
            <a:lstStyle/>
            <a:p>
              <a:r>
                <a:rPr lang="en-VN" sz="1600" dirty="0"/>
                <a:t>Đăng nhập, đăng ký</a:t>
              </a:r>
            </a:p>
          </p:txBody>
        </p:sp>
        <p:sp>
          <p:nvSpPr>
            <p:cNvPr id="56" name="TextBox 55">
              <a:extLst>
                <a:ext uri="{FF2B5EF4-FFF2-40B4-BE49-F238E27FC236}">
                  <a16:creationId xmlns:a16="http://schemas.microsoft.com/office/drawing/2014/main" id="{C154EA59-2444-3EAF-5EE9-7EF4DC4F8D58}"/>
                </a:ext>
              </a:extLst>
            </p:cNvPr>
            <p:cNvSpPr txBox="1"/>
            <p:nvPr/>
          </p:nvSpPr>
          <p:spPr>
            <a:xfrm>
              <a:off x="1388869" y="2373753"/>
              <a:ext cx="2071080" cy="338554"/>
            </a:xfrm>
            <a:prstGeom prst="rect">
              <a:avLst/>
            </a:prstGeom>
            <a:noFill/>
          </p:spPr>
          <p:txBody>
            <a:bodyPr wrap="none" rtlCol="0">
              <a:spAutoFit/>
            </a:bodyPr>
            <a:lstStyle/>
            <a:p>
              <a:r>
                <a:rPr lang="en-VN" sz="1600" dirty="0"/>
                <a:t>Xác thực với bên thứ 3</a:t>
              </a:r>
            </a:p>
          </p:txBody>
        </p:sp>
        <p:sp>
          <p:nvSpPr>
            <p:cNvPr id="57" name="TextBox 56">
              <a:extLst>
                <a:ext uri="{FF2B5EF4-FFF2-40B4-BE49-F238E27FC236}">
                  <a16:creationId xmlns:a16="http://schemas.microsoft.com/office/drawing/2014/main" id="{5E061726-D8A2-8399-79BA-D5F104B11D5C}"/>
                </a:ext>
              </a:extLst>
            </p:cNvPr>
            <p:cNvSpPr txBox="1"/>
            <p:nvPr/>
          </p:nvSpPr>
          <p:spPr>
            <a:xfrm>
              <a:off x="1375705" y="2712248"/>
              <a:ext cx="1814599" cy="338554"/>
            </a:xfrm>
            <a:prstGeom prst="rect">
              <a:avLst/>
            </a:prstGeom>
            <a:noFill/>
          </p:spPr>
          <p:txBody>
            <a:bodyPr wrap="none" rtlCol="0">
              <a:spAutoFit/>
            </a:bodyPr>
            <a:lstStyle/>
            <a:p>
              <a:r>
                <a:rPr lang="en-VN" sz="1600" dirty="0"/>
                <a:t>Quên/đổi mật khẩu</a:t>
              </a:r>
            </a:p>
          </p:txBody>
        </p:sp>
        <p:sp>
          <p:nvSpPr>
            <p:cNvPr id="136" name="TextBox 135">
              <a:extLst>
                <a:ext uri="{FF2B5EF4-FFF2-40B4-BE49-F238E27FC236}">
                  <a16:creationId xmlns:a16="http://schemas.microsoft.com/office/drawing/2014/main" id="{3EB092B5-A77D-2B50-30C0-4873B33C1260}"/>
                </a:ext>
              </a:extLst>
            </p:cNvPr>
            <p:cNvSpPr txBox="1"/>
            <p:nvPr/>
          </p:nvSpPr>
          <p:spPr>
            <a:xfrm>
              <a:off x="1085328" y="3112034"/>
              <a:ext cx="300082" cy="369332"/>
            </a:xfrm>
            <a:prstGeom prst="rect">
              <a:avLst/>
            </a:prstGeom>
            <a:noFill/>
          </p:spPr>
          <p:txBody>
            <a:bodyPr wrap="none" rtlCol="0">
              <a:spAutoFit/>
            </a:bodyPr>
            <a:lstStyle/>
            <a:p>
              <a:r>
                <a:rPr lang="en-VN" dirty="0"/>
                <a:t>*</a:t>
              </a:r>
            </a:p>
          </p:txBody>
        </p:sp>
        <p:sp>
          <p:nvSpPr>
            <p:cNvPr id="137" name="TextBox 136">
              <a:extLst>
                <a:ext uri="{FF2B5EF4-FFF2-40B4-BE49-F238E27FC236}">
                  <a16:creationId xmlns:a16="http://schemas.microsoft.com/office/drawing/2014/main" id="{120587FE-3758-F37A-F57C-3E360B14D89A}"/>
                </a:ext>
              </a:extLst>
            </p:cNvPr>
            <p:cNvSpPr txBox="1"/>
            <p:nvPr/>
          </p:nvSpPr>
          <p:spPr>
            <a:xfrm>
              <a:off x="1379570" y="3076738"/>
              <a:ext cx="1949573" cy="584775"/>
            </a:xfrm>
            <a:prstGeom prst="rect">
              <a:avLst/>
            </a:prstGeom>
            <a:noFill/>
          </p:spPr>
          <p:txBody>
            <a:bodyPr wrap="none" rtlCol="0">
              <a:spAutoFit/>
            </a:bodyPr>
            <a:lstStyle/>
            <a:p>
              <a:r>
                <a:rPr lang="en-VN" sz="1600" dirty="0"/>
                <a:t>Xác minh người dùng</a:t>
              </a:r>
            </a:p>
            <a:p>
              <a:r>
                <a:rPr lang="en-US" sz="1600" dirty="0" err="1"/>
                <a:t>bằng</a:t>
              </a:r>
              <a:r>
                <a:rPr lang="en-US" sz="1600" dirty="0"/>
                <a:t> email</a:t>
              </a:r>
              <a:endParaRPr lang="en-VN" sz="1600" dirty="0"/>
            </a:p>
          </p:txBody>
        </p:sp>
      </p:grpSp>
      <p:sp>
        <p:nvSpPr>
          <p:cNvPr id="138" name="Rounded Rectangle 137">
            <a:extLst>
              <a:ext uri="{FF2B5EF4-FFF2-40B4-BE49-F238E27FC236}">
                <a16:creationId xmlns:a16="http://schemas.microsoft.com/office/drawing/2014/main" id="{76E1F78C-5209-02B4-783C-7B02324957C1}"/>
              </a:ext>
            </a:extLst>
          </p:cNvPr>
          <p:cNvSpPr/>
          <p:nvPr/>
        </p:nvSpPr>
        <p:spPr>
          <a:xfrm rot="2625170">
            <a:off x="6854891" y="5015066"/>
            <a:ext cx="502373" cy="53192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9" name="Rounded Rectangle 138">
            <a:extLst>
              <a:ext uri="{FF2B5EF4-FFF2-40B4-BE49-F238E27FC236}">
                <a16:creationId xmlns:a16="http://schemas.microsoft.com/office/drawing/2014/main" id="{2E25B62A-881A-A9EA-14D1-89BED5DA0EC9}"/>
              </a:ext>
            </a:extLst>
          </p:cNvPr>
          <p:cNvSpPr/>
          <p:nvPr/>
        </p:nvSpPr>
        <p:spPr>
          <a:xfrm rot="2625170">
            <a:off x="2269620" y="4740583"/>
            <a:ext cx="502373" cy="53192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59" name="Group 158">
            <a:extLst>
              <a:ext uri="{FF2B5EF4-FFF2-40B4-BE49-F238E27FC236}">
                <a16:creationId xmlns:a16="http://schemas.microsoft.com/office/drawing/2014/main" id="{0F950A65-FBD5-8563-6A7D-EFBA83F09FC6}"/>
              </a:ext>
            </a:extLst>
          </p:cNvPr>
          <p:cNvGrpSpPr/>
          <p:nvPr/>
        </p:nvGrpSpPr>
        <p:grpSpPr>
          <a:xfrm>
            <a:off x="8160411" y="1407272"/>
            <a:ext cx="3258198" cy="4208018"/>
            <a:chOff x="8160411" y="1407272"/>
            <a:chExt cx="3258198" cy="4208018"/>
          </a:xfrm>
        </p:grpSpPr>
        <p:sp>
          <p:nvSpPr>
            <p:cNvPr id="19" name="Rounded Rectangle 18">
              <a:extLst>
                <a:ext uri="{FF2B5EF4-FFF2-40B4-BE49-F238E27FC236}">
                  <a16:creationId xmlns:a16="http://schemas.microsoft.com/office/drawing/2014/main" id="{6FADEB33-E7B8-C0E7-35A7-8F78E05FF966}"/>
                </a:ext>
              </a:extLst>
            </p:cNvPr>
            <p:cNvSpPr/>
            <p:nvPr/>
          </p:nvSpPr>
          <p:spPr>
            <a:xfrm>
              <a:off x="8160411" y="1705452"/>
              <a:ext cx="3258198" cy="3909838"/>
            </a:xfrm>
            <a:prstGeom prst="roundRect">
              <a:avLst>
                <a:gd name="adj" fmla="val 4771"/>
              </a:avLst>
            </a:prstGeom>
            <a:noFill/>
            <a:ln w="50800">
              <a:solidFill>
                <a:srgbClr val="78D5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Rectangle 24">
              <a:extLst>
                <a:ext uri="{FF2B5EF4-FFF2-40B4-BE49-F238E27FC236}">
                  <a16:creationId xmlns:a16="http://schemas.microsoft.com/office/drawing/2014/main" id="{0BC191D0-5E65-42E2-D132-F8C3EE5FE237}"/>
                </a:ext>
              </a:extLst>
            </p:cNvPr>
            <p:cNvSpPr/>
            <p:nvPr/>
          </p:nvSpPr>
          <p:spPr>
            <a:xfrm>
              <a:off x="8335553" y="1407272"/>
              <a:ext cx="1979407" cy="522338"/>
            </a:xfrm>
            <a:prstGeom prst="rect">
              <a:avLst/>
            </a:prstGeom>
            <a:solidFill>
              <a:srgbClr val="78D5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Quản lý</a:t>
              </a:r>
            </a:p>
          </p:txBody>
        </p:sp>
        <p:sp>
          <p:nvSpPr>
            <p:cNvPr id="46" name="TextBox 45">
              <a:extLst>
                <a:ext uri="{FF2B5EF4-FFF2-40B4-BE49-F238E27FC236}">
                  <a16:creationId xmlns:a16="http://schemas.microsoft.com/office/drawing/2014/main" id="{0F2B4755-2B5A-6230-B9D8-1DE0440FD430}"/>
                </a:ext>
              </a:extLst>
            </p:cNvPr>
            <p:cNvSpPr txBox="1"/>
            <p:nvPr/>
          </p:nvSpPr>
          <p:spPr>
            <a:xfrm>
              <a:off x="8335553" y="2078736"/>
              <a:ext cx="300082" cy="369332"/>
            </a:xfrm>
            <a:prstGeom prst="rect">
              <a:avLst/>
            </a:prstGeom>
            <a:noFill/>
          </p:spPr>
          <p:txBody>
            <a:bodyPr wrap="none" rtlCol="0">
              <a:spAutoFit/>
            </a:bodyPr>
            <a:lstStyle/>
            <a:p>
              <a:r>
                <a:rPr lang="en-VN" dirty="0"/>
                <a:t>*</a:t>
              </a:r>
            </a:p>
          </p:txBody>
        </p:sp>
        <p:sp>
          <p:nvSpPr>
            <p:cNvPr id="47" name="TextBox 46">
              <a:extLst>
                <a:ext uri="{FF2B5EF4-FFF2-40B4-BE49-F238E27FC236}">
                  <a16:creationId xmlns:a16="http://schemas.microsoft.com/office/drawing/2014/main" id="{4554C078-29DA-A04F-E863-35C26AEEC98C}"/>
                </a:ext>
              </a:extLst>
            </p:cNvPr>
            <p:cNvSpPr txBox="1"/>
            <p:nvPr/>
          </p:nvSpPr>
          <p:spPr>
            <a:xfrm>
              <a:off x="8335553" y="2415557"/>
              <a:ext cx="300082" cy="369332"/>
            </a:xfrm>
            <a:prstGeom prst="rect">
              <a:avLst/>
            </a:prstGeom>
            <a:noFill/>
          </p:spPr>
          <p:txBody>
            <a:bodyPr wrap="none" rtlCol="0">
              <a:spAutoFit/>
            </a:bodyPr>
            <a:lstStyle/>
            <a:p>
              <a:r>
                <a:rPr lang="en-VN" dirty="0"/>
                <a:t>*</a:t>
              </a:r>
            </a:p>
          </p:txBody>
        </p:sp>
        <p:sp>
          <p:nvSpPr>
            <p:cNvPr id="48" name="TextBox 47">
              <a:extLst>
                <a:ext uri="{FF2B5EF4-FFF2-40B4-BE49-F238E27FC236}">
                  <a16:creationId xmlns:a16="http://schemas.microsoft.com/office/drawing/2014/main" id="{D242C3D3-AE91-F79E-CEEC-847381A9F702}"/>
                </a:ext>
              </a:extLst>
            </p:cNvPr>
            <p:cNvSpPr txBox="1"/>
            <p:nvPr/>
          </p:nvSpPr>
          <p:spPr>
            <a:xfrm>
              <a:off x="8335553" y="2752378"/>
              <a:ext cx="300082" cy="369332"/>
            </a:xfrm>
            <a:prstGeom prst="rect">
              <a:avLst/>
            </a:prstGeom>
            <a:noFill/>
          </p:spPr>
          <p:txBody>
            <a:bodyPr wrap="none" rtlCol="0">
              <a:spAutoFit/>
            </a:bodyPr>
            <a:lstStyle/>
            <a:p>
              <a:r>
                <a:rPr lang="en-VN" dirty="0"/>
                <a:t>*</a:t>
              </a:r>
            </a:p>
          </p:txBody>
        </p:sp>
        <p:sp>
          <p:nvSpPr>
            <p:cNvPr id="49" name="TextBox 48">
              <a:extLst>
                <a:ext uri="{FF2B5EF4-FFF2-40B4-BE49-F238E27FC236}">
                  <a16:creationId xmlns:a16="http://schemas.microsoft.com/office/drawing/2014/main" id="{1AD8AD26-8088-0702-47CF-8B608F2D272F}"/>
                </a:ext>
              </a:extLst>
            </p:cNvPr>
            <p:cNvSpPr txBox="1"/>
            <p:nvPr/>
          </p:nvSpPr>
          <p:spPr>
            <a:xfrm>
              <a:off x="8335553" y="3089199"/>
              <a:ext cx="300082" cy="369332"/>
            </a:xfrm>
            <a:prstGeom prst="rect">
              <a:avLst/>
            </a:prstGeom>
            <a:noFill/>
          </p:spPr>
          <p:txBody>
            <a:bodyPr wrap="none" rtlCol="0">
              <a:spAutoFit/>
            </a:bodyPr>
            <a:lstStyle/>
            <a:p>
              <a:r>
                <a:rPr lang="en-VN" dirty="0"/>
                <a:t>*</a:t>
              </a:r>
            </a:p>
          </p:txBody>
        </p:sp>
        <p:sp>
          <p:nvSpPr>
            <p:cNvPr id="50" name="TextBox 49">
              <a:extLst>
                <a:ext uri="{FF2B5EF4-FFF2-40B4-BE49-F238E27FC236}">
                  <a16:creationId xmlns:a16="http://schemas.microsoft.com/office/drawing/2014/main" id="{2B7795C6-1E26-7DAD-C4E1-69822881FF5C}"/>
                </a:ext>
              </a:extLst>
            </p:cNvPr>
            <p:cNvSpPr txBox="1"/>
            <p:nvPr/>
          </p:nvSpPr>
          <p:spPr>
            <a:xfrm>
              <a:off x="8335553" y="3426020"/>
              <a:ext cx="300082" cy="369332"/>
            </a:xfrm>
            <a:prstGeom prst="rect">
              <a:avLst/>
            </a:prstGeom>
            <a:noFill/>
          </p:spPr>
          <p:txBody>
            <a:bodyPr wrap="none" rtlCol="0">
              <a:spAutoFit/>
            </a:bodyPr>
            <a:lstStyle/>
            <a:p>
              <a:r>
                <a:rPr lang="en-VN" dirty="0"/>
                <a:t>*</a:t>
              </a:r>
            </a:p>
          </p:txBody>
        </p:sp>
        <p:sp>
          <p:nvSpPr>
            <p:cNvPr id="51" name="TextBox 50">
              <a:extLst>
                <a:ext uri="{FF2B5EF4-FFF2-40B4-BE49-F238E27FC236}">
                  <a16:creationId xmlns:a16="http://schemas.microsoft.com/office/drawing/2014/main" id="{90DD542E-4359-8967-AAEE-9C5D94B5DBC3}"/>
                </a:ext>
              </a:extLst>
            </p:cNvPr>
            <p:cNvSpPr txBox="1"/>
            <p:nvPr/>
          </p:nvSpPr>
          <p:spPr>
            <a:xfrm>
              <a:off x="8335553" y="3762841"/>
              <a:ext cx="300082" cy="369332"/>
            </a:xfrm>
            <a:prstGeom prst="rect">
              <a:avLst/>
            </a:prstGeom>
            <a:noFill/>
          </p:spPr>
          <p:txBody>
            <a:bodyPr wrap="none" rtlCol="0">
              <a:spAutoFit/>
            </a:bodyPr>
            <a:lstStyle/>
            <a:p>
              <a:r>
                <a:rPr lang="en-VN" dirty="0"/>
                <a:t>*</a:t>
              </a:r>
            </a:p>
          </p:txBody>
        </p:sp>
        <p:sp>
          <p:nvSpPr>
            <p:cNvPr id="52" name="TextBox 51">
              <a:extLst>
                <a:ext uri="{FF2B5EF4-FFF2-40B4-BE49-F238E27FC236}">
                  <a16:creationId xmlns:a16="http://schemas.microsoft.com/office/drawing/2014/main" id="{68FB254A-A880-9198-17F9-E8D4579CFACE}"/>
                </a:ext>
              </a:extLst>
            </p:cNvPr>
            <p:cNvSpPr txBox="1"/>
            <p:nvPr/>
          </p:nvSpPr>
          <p:spPr>
            <a:xfrm>
              <a:off x="8335553" y="4099662"/>
              <a:ext cx="300082" cy="369332"/>
            </a:xfrm>
            <a:prstGeom prst="rect">
              <a:avLst/>
            </a:prstGeom>
            <a:noFill/>
          </p:spPr>
          <p:txBody>
            <a:bodyPr wrap="none" rtlCol="0">
              <a:spAutoFit/>
            </a:bodyPr>
            <a:lstStyle/>
            <a:p>
              <a:r>
                <a:rPr lang="en-VN" dirty="0"/>
                <a:t>*</a:t>
              </a:r>
            </a:p>
          </p:txBody>
        </p:sp>
        <p:sp>
          <p:nvSpPr>
            <p:cNvPr id="59" name="TextBox 58">
              <a:extLst>
                <a:ext uri="{FF2B5EF4-FFF2-40B4-BE49-F238E27FC236}">
                  <a16:creationId xmlns:a16="http://schemas.microsoft.com/office/drawing/2014/main" id="{2588B087-648B-7B24-00A7-9B799E0ADF1D}"/>
                </a:ext>
              </a:extLst>
            </p:cNvPr>
            <p:cNvSpPr txBox="1"/>
            <p:nvPr/>
          </p:nvSpPr>
          <p:spPr>
            <a:xfrm>
              <a:off x="8608597" y="2043170"/>
              <a:ext cx="2334870" cy="338554"/>
            </a:xfrm>
            <a:prstGeom prst="rect">
              <a:avLst/>
            </a:prstGeom>
            <a:noFill/>
          </p:spPr>
          <p:txBody>
            <a:bodyPr wrap="none" rtlCol="0">
              <a:spAutoFit/>
            </a:bodyPr>
            <a:lstStyle/>
            <a:p>
              <a:r>
                <a:rPr lang="en-VN" sz="1600" dirty="0"/>
                <a:t>Quản lý tài khoản cá nhân</a:t>
              </a:r>
            </a:p>
          </p:txBody>
        </p:sp>
        <p:sp>
          <p:nvSpPr>
            <p:cNvPr id="140" name="TextBox 139">
              <a:extLst>
                <a:ext uri="{FF2B5EF4-FFF2-40B4-BE49-F238E27FC236}">
                  <a16:creationId xmlns:a16="http://schemas.microsoft.com/office/drawing/2014/main" id="{476B0C5A-6EDC-37EE-C85A-A97F72979E73}"/>
                </a:ext>
              </a:extLst>
            </p:cNvPr>
            <p:cNvSpPr txBox="1"/>
            <p:nvPr/>
          </p:nvSpPr>
          <p:spPr>
            <a:xfrm>
              <a:off x="8609038" y="2370585"/>
              <a:ext cx="2317814" cy="338554"/>
            </a:xfrm>
            <a:prstGeom prst="rect">
              <a:avLst/>
            </a:prstGeom>
            <a:noFill/>
          </p:spPr>
          <p:txBody>
            <a:bodyPr wrap="none" rtlCol="0">
              <a:spAutoFit/>
            </a:bodyPr>
            <a:lstStyle/>
            <a:p>
              <a:r>
                <a:rPr lang="en-VN" sz="1600" dirty="0"/>
                <a:t>Quản lý cài đặt thông báo</a:t>
              </a:r>
            </a:p>
          </p:txBody>
        </p:sp>
        <p:sp>
          <p:nvSpPr>
            <p:cNvPr id="146" name="TextBox 145">
              <a:extLst>
                <a:ext uri="{FF2B5EF4-FFF2-40B4-BE49-F238E27FC236}">
                  <a16:creationId xmlns:a16="http://schemas.microsoft.com/office/drawing/2014/main" id="{8143053E-FD28-0982-8FD4-9C1FF6BBE393}"/>
                </a:ext>
              </a:extLst>
            </p:cNvPr>
            <p:cNvSpPr txBox="1"/>
            <p:nvPr/>
          </p:nvSpPr>
          <p:spPr>
            <a:xfrm>
              <a:off x="8608597" y="2723270"/>
              <a:ext cx="2334293" cy="338554"/>
            </a:xfrm>
            <a:prstGeom prst="rect">
              <a:avLst/>
            </a:prstGeom>
            <a:noFill/>
          </p:spPr>
          <p:txBody>
            <a:bodyPr wrap="none" rtlCol="0">
              <a:spAutoFit/>
            </a:bodyPr>
            <a:lstStyle/>
            <a:p>
              <a:r>
                <a:rPr lang="en-VN" sz="1600" dirty="0"/>
                <a:t>Quản lý địa chỉ nhận hàng</a:t>
              </a:r>
            </a:p>
          </p:txBody>
        </p:sp>
        <p:sp>
          <p:nvSpPr>
            <p:cNvPr id="147" name="TextBox 146">
              <a:extLst>
                <a:ext uri="{FF2B5EF4-FFF2-40B4-BE49-F238E27FC236}">
                  <a16:creationId xmlns:a16="http://schemas.microsoft.com/office/drawing/2014/main" id="{D6ED08CB-FADC-F490-3546-2CC9F8EC5CB7}"/>
                </a:ext>
              </a:extLst>
            </p:cNvPr>
            <p:cNvSpPr txBox="1"/>
            <p:nvPr/>
          </p:nvSpPr>
          <p:spPr>
            <a:xfrm>
              <a:off x="8608156" y="3075955"/>
              <a:ext cx="2577052" cy="338554"/>
            </a:xfrm>
            <a:prstGeom prst="rect">
              <a:avLst/>
            </a:prstGeom>
            <a:noFill/>
          </p:spPr>
          <p:txBody>
            <a:bodyPr wrap="none" rtlCol="0">
              <a:spAutoFit/>
            </a:bodyPr>
            <a:lstStyle/>
            <a:p>
              <a:r>
                <a:rPr lang="en-VN" sz="1600" dirty="0"/>
                <a:t>Quản lý đơn hàng, đơn giao</a:t>
              </a:r>
            </a:p>
          </p:txBody>
        </p:sp>
        <p:sp>
          <p:nvSpPr>
            <p:cNvPr id="150" name="TextBox 149">
              <a:extLst>
                <a:ext uri="{FF2B5EF4-FFF2-40B4-BE49-F238E27FC236}">
                  <a16:creationId xmlns:a16="http://schemas.microsoft.com/office/drawing/2014/main" id="{06A76EAC-89E5-6CEE-23E9-00FE31D97C58}"/>
                </a:ext>
              </a:extLst>
            </p:cNvPr>
            <p:cNvSpPr txBox="1"/>
            <p:nvPr/>
          </p:nvSpPr>
          <p:spPr>
            <a:xfrm>
              <a:off x="8608156" y="3380480"/>
              <a:ext cx="1830053" cy="338554"/>
            </a:xfrm>
            <a:prstGeom prst="rect">
              <a:avLst/>
            </a:prstGeom>
            <a:noFill/>
          </p:spPr>
          <p:txBody>
            <a:bodyPr wrap="none" rtlCol="0">
              <a:spAutoFit/>
            </a:bodyPr>
            <a:lstStyle/>
            <a:p>
              <a:r>
                <a:rPr lang="en-VN" sz="1600" dirty="0"/>
                <a:t>Quản lý khuyến mãi</a:t>
              </a:r>
            </a:p>
          </p:txBody>
        </p:sp>
        <p:sp>
          <p:nvSpPr>
            <p:cNvPr id="151" name="TextBox 150">
              <a:extLst>
                <a:ext uri="{FF2B5EF4-FFF2-40B4-BE49-F238E27FC236}">
                  <a16:creationId xmlns:a16="http://schemas.microsoft.com/office/drawing/2014/main" id="{013AB558-106A-CBD5-7936-4FA748A2F969}"/>
                </a:ext>
              </a:extLst>
            </p:cNvPr>
            <p:cNvSpPr txBox="1"/>
            <p:nvPr/>
          </p:nvSpPr>
          <p:spPr>
            <a:xfrm>
              <a:off x="8608156" y="3720782"/>
              <a:ext cx="2011961" cy="338554"/>
            </a:xfrm>
            <a:prstGeom prst="rect">
              <a:avLst/>
            </a:prstGeom>
            <a:noFill/>
          </p:spPr>
          <p:txBody>
            <a:bodyPr wrap="none" rtlCol="0">
              <a:spAutoFit/>
            </a:bodyPr>
            <a:lstStyle/>
            <a:p>
              <a:r>
                <a:rPr lang="en-VN" sz="1600" dirty="0"/>
                <a:t>Quản lý nhà cung cấp</a:t>
              </a:r>
            </a:p>
          </p:txBody>
        </p:sp>
        <p:sp>
          <p:nvSpPr>
            <p:cNvPr id="152" name="TextBox 151">
              <a:extLst>
                <a:ext uri="{FF2B5EF4-FFF2-40B4-BE49-F238E27FC236}">
                  <a16:creationId xmlns:a16="http://schemas.microsoft.com/office/drawing/2014/main" id="{87F49B90-A27F-1FEA-868B-776E95E1C2E6}"/>
                </a:ext>
              </a:extLst>
            </p:cNvPr>
            <p:cNvSpPr txBox="1"/>
            <p:nvPr/>
          </p:nvSpPr>
          <p:spPr>
            <a:xfrm>
              <a:off x="8608156" y="4464397"/>
              <a:ext cx="2491195" cy="584775"/>
            </a:xfrm>
            <a:prstGeom prst="rect">
              <a:avLst/>
            </a:prstGeom>
            <a:noFill/>
          </p:spPr>
          <p:txBody>
            <a:bodyPr wrap="none" rtlCol="0">
              <a:spAutoFit/>
            </a:bodyPr>
            <a:lstStyle/>
            <a:p>
              <a:r>
                <a:rPr lang="en-VN" sz="1600" dirty="0"/>
                <a:t>Quản lý người dùng, quyền,</a:t>
              </a:r>
            </a:p>
            <a:p>
              <a:r>
                <a:rPr lang="en-US" sz="1600" dirty="0" err="1"/>
                <a:t>vai</a:t>
              </a:r>
              <a:r>
                <a:rPr lang="en-US" sz="1600" dirty="0"/>
                <a:t> </a:t>
              </a:r>
              <a:r>
                <a:rPr lang="en-US" sz="1600" dirty="0" err="1"/>
                <a:t>trò</a:t>
              </a:r>
              <a:endParaRPr lang="en-VN" sz="1600" dirty="0"/>
            </a:p>
          </p:txBody>
        </p:sp>
        <p:sp>
          <p:nvSpPr>
            <p:cNvPr id="155" name="TextBox 154">
              <a:extLst>
                <a:ext uri="{FF2B5EF4-FFF2-40B4-BE49-F238E27FC236}">
                  <a16:creationId xmlns:a16="http://schemas.microsoft.com/office/drawing/2014/main" id="{1931B423-D8CE-1337-DF31-D9E79D4847E6}"/>
                </a:ext>
              </a:extLst>
            </p:cNvPr>
            <p:cNvSpPr txBox="1"/>
            <p:nvPr/>
          </p:nvSpPr>
          <p:spPr>
            <a:xfrm>
              <a:off x="8335553" y="4490739"/>
              <a:ext cx="300082" cy="369332"/>
            </a:xfrm>
            <a:prstGeom prst="rect">
              <a:avLst/>
            </a:prstGeom>
            <a:noFill/>
          </p:spPr>
          <p:txBody>
            <a:bodyPr wrap="none" rtlCol="0">
              <a:spAutoFit/>
            </a:bodyPr>
            <a:lstStyle/>
            <a:p>
              <a:r>
                <a:rPr lang="en-VN" dirty="0"/>
                <a:t>*</a:t>
              </a:r>
            </a:p>
          </p:txBody>
        </p:sp>
        <p:sp>
          <p:nvSpPr>
            <p:cNvPr id="156" name="TextBox 155">
              <a:extLst>
                <a:ext uri="{FF2B5EF4-FFF2-40B4-BE49-F238E27FC236}">
                  <a16:creationId xmlns:a16="http://schemas.microsoft.com/office/drawing/2014/main" id="{71C8D513-BA5F-23FC-7FEA-2FEA84A1C488}"/>
                </a:ext>
              </a:extLst>
            </p:cNvPr>
            <p:cNvSpPr txBox="1"/>
            <p:nvPr/>
          </p:nvSpPr>
          <p:spPr>
            <a:xfrm>
              <a:off x="8630000" y="4061556"/>
              <a:ext cx="2210862" cy="338554"/>
            </a:xfrm>
            <a:prstGeom prst="rect">
              <a:avLst/>
            </a:prstGeom>
            <a:noFill/>
          </p:spPr>
          <p:txBody>
            <a:bodyPr wrap="none" rtlCol="0">
              <a:spAutoFit/>
            </a:bodyPr>
            <a:lstStyle/>
            <a:p>
              <a:r>
                <a:rPr lang="en-VN" sz="1600" dirty="0"/>
                <a:t>Quản lý người giao hàng</a:t>
              </a:r>
            </a:p>
          </p:txBody>
        </p:sp>
      </p:grpSp>
    </p:spTree>
    <p:extLst>
      <p:ext uri="{BB962C8B-B14F-4D97-AF65-F5344CB8AC3E}">
        <p14:creationId xmlns:p14="http://schemas.microsoft.com/office/powerpoint/2010/main" val="33160862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fill="hold"/>
                                        <p:tgtEl>
                                          <p:spTgt spid="157"/>
                                        </p:tgtEl>
                                        <p:attrNameLst>
                                          <p:attrName>ppt_x</p:attrName>
                                        </p:attrNameLst>
                                      </p:cBhvr>
                                      <p:tavLst>
                                        <p:tav tm="0">
                                          <p:val>
                                            <p:strVal val="#ppt_x"/>
                                          </p:val>
                                        </p:tav>
                                        <p:tav tm="100000">
                                          <p:val>
                                            <p:strVal val="#ppt_x"/>
                                          </p:val>
                                        </p:tav>
                                      </p:tavLst>
                                    </p:anim>
                                    <p:anim calcmode="lin" valueType="num">
                                      <p:cBhvr additive="base">
                                        <p:cTn id="8" dur="500" fill="hold"/>
                                        <p:tgtEl>
                                          <p:spTgt spid="1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158"/>
                                        </p:tgtEl>
                                        <p:attrNameLst>
                                          <p:attrName>style.visibility</p:attrName>
                                        </p:attrNameLst>
                                      </p:cBhvr>
                                      <p:to>
                                        <p:strVal val="visible"/>
                                      </p:to>
                                    </p:set>
                                    <p:anim calcmode="lin" valueType="num">
                                      <p:cBhvr additive="base">
                                        <p:cTn id="11" dur="500" fill="hold"/>
                                        <p:tgtEl>
                                          <p:spTgt spid="158"/>
                                        </p:tgtEl>
                                        <p:attrNameLst>
                                          <p:attrName>ppt_x</p:attrName>
                                        </p:attrNameLst>
                                      </p:cBhvr>
                                      <p:tavLst>
                                        <p:tav tm="0">
                                          <p:val>
                                            <p:strVal val="#ppt_x"/>
                                          </p:val>
                                        </p:tav>
                                        <p:tav tm="100000">
                                          <p:val>
                                            <p:strVal val="#ppt_x"/>
                                          </p:val>
                                        </p:tav>
                                      </p:tavLst>
                                    </p:anim>
                                    <p:anim calcmode="lin" valueType="num">
                                      <p:cBhvr additive="base">
                                        <p:cTn id="12" dur="500" fill="hold"/>
                                        <p:tgtEl>
                                          <p:spTgt spid="1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500" fill="hold"/>
                                        <p:tgtEl>
                                          <p:spTgt spid="159"/>
                                        </p:tgtEl>
                                        <p:attrNameLst>
                                          <p:attrName>ppt_x</p:attrName>
                                        </p:attrNameLst>
                                      </p:cBhvr>
                                      <p:tavLst>
                                        <p:tav tm="0">
                                          <p:val>
                                            <p:strVal val="#ppt_x"/>
                                          </p:val>
                                        </p:tav>
                                        <p:tav tm="100000">
                                          <p:val>
                                            <p:strVal val="#ppt_x"/>
                                          </p:val>
                                        </p:tav>
                                      </p:tavLst>
                                    </p:anim>
                                    <p:anim calcmode="lin" valueType="num">
                                      <p:cBhvr additive="base">
                                        <p:cTn id="16"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A1186CAA-14C5-8675-3143-B57B28E77026}"/>
              </a:ext>
            </a:extLst>
          </p:cNvPr>
          <p:cNvSpPr/>
          <p:nvPr/>
        </p:nvSpPr>
        <p:spPr>
          <a:xfrm rot="2625170">
            <a:off x="8712674" y="1773437"/>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Rounded Rectangle 34">
            <a:extLst>
              <a:ext uri="{FF2B5EF4-FFF2-40B4-BE49-F238E27FC236}">
                <a16:creationId xmlns:a16="http://schemas.microsoft.com/office/drawing/2014/main" id="{E6836293-CA7A-43E8-5321-E23B20393EA3}"/>
              </a:ext>
            </a:extLst>
          </p:cNvPr>
          <p:cNvSpPr/>
          <p:nvPr/>
        </p:nvSpPr>
        <p:spPr>
          <a:xfrm rot="2625170">
            <a:off x="2094784" y="354959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 name="Rounded Rectangle 35">
            <a:extLst>
              <a:ext uri="{FF2B5EF4-FFF2-40B4-BE49-F238E27FC236}">
                <a16:creationId xmlns:a16="http://schemas.microsoft.com/office/drawing/2014/main" id="{3DC8C913-7DBA-6F2A-1AE1-37D093C29B4F}"/>
              </a:ext>
            </a:extLst>
          </p:cNvPr>
          <p:cNvSpPr/>
          <p:nvPr/>
        </p:nvSpPr>
        <p:spPr>
          <a:xfrm rot="2625170">
            <a:off x="1088015" y="-1503392"/>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37" name="Rounded Rectangle 36">
            <a:extLst>
              <a:ext uri="{FF2B5EF4-FFF2-40B4-BE49-F238E27FC236}">
                <a16:creationId xmlns:a16="http://schemas.microsoft.com/office/drawing/2014/main" id="{F840E175-715E-3092-9164-DC96FD6712D1}"/>
              </a:ext>
            </a:extLst>
          </p:cNvPr>
          <p:cNvSpPr/>
          <p:nvPr/>
        </p:nvSpPr>
        <p:spPr>
          <a:xfrm rot="2625170">
            <a:off x="549355" y="5510905"/>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ounded Rectangle 37">
            <a:extLst>
              <a:ext uri="{FF2B5EF4-FFF2-40B4-BE49-F238E27FC236}">
                <a16:creationId xmlns:a16="http://schemas.microsoft.com/office/drawing/2014/main" id="{D81AD8C2-A889-8436-54D9-3EF028AA66D3}"/>
              </a:ext>
            </a:extLst>
          </p:cNvPr>
          <p:cNvSpPr/>
          <p:nvPr/>
        </p:nvSpPr>
        <p:spPr>
          <a:xfrm rot="2625170">
            <a:off x="5635904" y="359981"/>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Rounded Rectangle 38">
            <a:extLst>
              <a:ext uri="{FF2B5EF4-FFF2-40B4-BE49-F238E27FC236}">
                <a16:creationId xmlns:a16="http://schemas.microsoft.com/office/drawing/2014/main" id="{F0CFC276-A10C-E8C0-7B56-4ABB3C998602}"/>
              </a:ext>
            </a:extLst>
          </p:cNvPr>
          <p:cNvSpPr/>
          <p:nvPr/>
        </p:nvSpPr>
        <p:spPr>
          <a:xfrm rot="2625170">
            <a:off x="10692668" y="270683"/>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ounded Rectangle 39">
            <a:extLst>
              <a:ext uri="{FF2B5EF4-FFF2-40B4-BE49-F238E27FC236}">
                <a16:creationId xmlns:a16="http://schemas.microsoft.com/office/drawing/2014/main" id="{8A21BE57-3F5C-C0DF-D6C6-B8E825CD7C24}"/>
              </a:ext>
            </a:extLst>
          </p:cNvPr>
          <p:cNvSpPr/>
          <p:nvPr/>
        </p:nvSpPr>
        <p:spPr>
          <a:xfrm rot="2625170">
            <a:off x="6854891" y="5015066"/>
            <a:ext cx="502373" cy="53192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Rounded Rectangle 40">
            <a:extLst>
              <a:ext uri="{FF2B5EF4-FFF2-40B4-BE49-F238E27FC236}">
                <a16:creationId xmlns:a16="http://schemas.microsoft.com/office/drawing/2014/main" id="{F95A21BC-1AD4-9837-7A8D-AFB85B00D8B3}"/>
              </a:ext>
            </a:extLst>
          </p:cNvPr>
          <p:cNvSpPr/>
          <p:nvPr/>
        </p:nvSpPr>
        <p:spPr>
          <a:xfrm rot="2625170">
            <a:off x="2269620" y="4740583"/>
            <a:ext cx="502373" cy="53192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1">
            <a:extLst>
              <a:ext uri="{FF2B5EF4-FFF2-40B4-BE49-F238E27FC236}">
                <a16:creationId xmlns:a16="http://schemas.microsoft.com/office/drawing/2014/main" id="{B0FF6452-D163-4A78-204E-1BC1CE456CC6}"/>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7F6F114F-C695-08A1-2289-BBF09E7B2E65}"/>
              </a:ext>
            </a:extLst>
          </p:cNvPr>
          <p:cNvSpPr txBox="1"/>
          <p:nvPr/>
        </p:nvSpPr>
        <p:spPr>
          <a:xfrm>
            <a:off x="345440" y="360700"/>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4</a:t>
            </a:r>
          </a:p>
          <a:p>
            <a:r>
              <a:rPr lang="en-VN" sz="1400" dirty="0">
                <a:solidFill>
                  <a:srgbClr val="494949"/>
                </a:solidFill>
              </a:rPr>
              <a:t>Kết quả – Báo cáo kiểm thử</a:t>
            </a:r>
          </a:p>
        </p:txBody>
      </p:sp>
      <p:graphicFrame>
        <p:nvGraphicFramePr>
          <p:cNvPr id="17" name="Chart 16">
            <a:extLst>
              <a:ext uri="{FF2B5EF4-FFF2-40B4-BE49-F238E27FC236}">
                <a16:creationId xmlns:a16="http://schemas.microsoft.com/office/drawing/2014/main" id="{28672E27-9229-53F7-2D60-F985FA62C3A3}"/>
              </a:ext>
            </a:extLst>
          </p:cNvPr>
          <p:cNvGraphicFramePr/>
          <p:nvPr>
            <p:extLst>
              <p:ext uri="{D42A27DB-BD31-4B8C-83A1-F6EECF244321}">
                <p14:modId xmlns:p14="http://schemas.microsoft.com/office/powerpoint/2010/main" val="97067328"/>
              </p:ext>
            </p:extLst>
          </p:nvPr>
        </p:nvGraphicFramePr>
        <p:xfrm>
          <a:off x="6080934" y="1364939"/>
          <a:ext cx="6337249" cy="4201647"/>
        </p:xfrm>
        <a:graphic>
          <a:graphicData uri="http://schemas.openxmlformats.org/drawingml/2006/chart">
            <c:chart xmlns:c="http://schemas.openxmlformats.org/drawingml/2006/chart" xmlns:r="http://schemas.openxmlformats.org/officeDocument/2006/relationships" r:id="rId2"/>
          </a:graphicData>
        </a:graphic>
      </p:graphicFrame>
      <p:grpSp>
        <p:nvGrpSpPr>
          <p:cNvPr id="33" name="Group 32">
            <a:extLst>
              <a:ext uri="{FF2B5EF4-FFF2-40B4-BE49-F238E27FC236}">
                <a16:creationId xmlns:a16="http://schemas.microsoft.com/office/drawing/2014/main" id="{F8EFDF7E-783D-CC63-F292-B1734F98DD41}"/>
              </a:ext>
            </a:extLst>
          </p:cNvPr>
          <p:cNvGrpSpPr/>
          <p:nvPr/>
        </p:nvGrpSpPr>
        <p:grpSpPr>
          <a:xfrm>
            <a:off x="1128408" y="1431522"/>
            <a:ext cx="4952526" cy="4253939"/>
            <a:chOff x="345440" y="1395299"/>
            <a:chExt cx="4952526" cy="4253939"/>
          </a:xfrm>
        </p:grpSpPr>
        <p:sp>
          <p:nvSpPr>
            <p:cNvPr id="4" name="Rounded Rectangle 3">
              <a:extLst>
                <a:ext uri="{FF2B5EF4-FFF2-40B4-BE49-F238E27FC236}">
                  <a16:creationId xmlns:a16="http://schemas.microsoft.com/office/drawing/2014/main" id="{76AB3CB9-649D-22ED-F42C-4E679EE4730D}"/>
                </a:ext>
              </a:extLst>
            </p:cNvPr>
            <p:cNvSpPr/>
            <p:nvPr/>
          </p:nvSpPr>
          <p:spPr>
            <a:xfrm>
              <a:off x="345440" y="1656468"/>
              <a:ext cx="4765178" cy="3992770"/>
            </a:xfrm>
            <a:prstGeom prst="roundRect">
              <a:avLst>
                <a:gd name="adj" fmla="val 3969"/>
              </a:avLst>
            </a:prstGeom>
            <a:noFill/>
            <a:ln w="50800">
              <a:solidFill>
                <a:srgbClr val="1358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375A8707-0409-5F31-BB92-3E1DC2BBCA2F}"/>
                </a:ext>
              </a:extLst>
            </p:cNvPr>
            <p:cNvSpPr/>
            <p:nvPr/>
          </p:nvSpPr>
          <p:spPr>
            <a:xfrm>
              <a:off x="571222" y="1395299"/>
              <a:ext cx="2860909" cy="522338"/>
            </a:xfrm>
            <a:prstGeom prst="rect">
              <a:avLst/>
            </a:prstGeom>
            <a:solidFill>
              <a:srgbClr val="1358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Thông tin</a:t>
              </a:r>
            </a:p>
          </p:txBody>
        </p:sp>
        <p:sp>
          <p:nvSpPr>
            <p:cNvPr id="6" name="TextBox 5">
              <a:extLst>
                <a:ext uri="{FF2B5EF4-FFF2-40B4-BE49-F238E27FC236}">
                  <a16:creationId xmlns:a16="http://schemas.microsoft.com/office/drawing/2014/main" id="{3EF053E0-9B04-F594-D738-0799C3BCB065}"/>
                </a:ext>
              </a:extLst>
            </p:cNvPr>
            <p:cNvSpPr txBox="1"/>
            <p:nvPr/>
          </p:nvSpPr>
          <p:spPr>
            <a:xfrm>
              <a:off x="494980" y="2048173"/>
              <a:ext cx="300082" cy="369332"/>
            </a:xfrm>
            <a:prstGeom prst="rect">
              <a:avLst/>
            </a:prstGeom>
            <a:noFill/>
          </p:spPr>
          <p:txBody>
            <a:bodyPr wrap="none" rtlCol="0">
              <a:spAutoFit/>
            </a:bodyPr>
            <a:lstStyle/>
            <a:p>
              <a:r>
                <a:rPr lang="en-VN" dirty="0"/>
                <a:t>*</a:t>
              </a:r>
            </a:p>
          </p:txBody>
        </p:sp>
        <p:sp>
          <p:nvSpPr>
            <p:cNvPr id="7" name="TextBox 6">
              <a:extLst>
                <a:ext uri="{FF2B5EF4-FFF2-40B4-BE49-F238E27FC236}">
                  <a16:creationId xmlns:a16="http://schemas.microsoft.com/office/drawing/2014/main" id="{B3F9CCDA-39F2-6C4C-852F-C4A39204EB5F}"/>
                </a:ext>
              </a:extLst>
            </p:cNvPr>
            <p:cNvSpPr txBox="1"/>
            <p:nvPr/>
          </p:nvSpPr>
          <p:spPr>
            <a:xfrm>
              <a:off x="795062" y="2039198"/>
              <a:ext cx="4202822" cy="584775"/>
            </a:xfrm>
            <a:prstGeom prst="rect">
              <a:avLst/>
            </a:prstGeom>
            <a:noFill/>
          </p:spPr>
          <p:txBody>
            <a:bodyPr wrap="square" rtlCol="0">
              <a:spAutoFit/>
            </a:bodyPr>
            <a:lstStyle/>
            <a:p>
              <a:r>
                <a:rPr lang="en-VN" sz="1600" dirty="0"/>
                <a:t>Thời gian kiểm thử: Từ 14h ngày 20/05/2025</a:t>
              </a:r>
            </a:p>
            <a:p>
              <a:r>
                <a:rPr lang="en-VN" sz="1600" dirty="0"/>
                <a:t>	                 kết thúc ngày 22/05/2025</a:t>
              </a:r>
            </a:p>
          </p:txBody>
        </p:sp>
        <p:sp>
          <p:nvSpPr>
            <p:cNvPr id="8" name="TextBox 7">
              <a:extLst>
                <a:ext uri="{FF2B5EF4-FFF2-40B4-BE49-F238E27FC236}">
                  <a16:creationId xmlns:a16="http://schemas.microsoft.com/office/drawing/2014/main" id="{A4AD9103-9489-9570-A19D-5B01C934D88D}"/>
                </a:ext>
              </a:extLst>
            </p:cNvPr>
            <p:cNvSpPr txBox="1"/>
            <p:nvPr/>
          </p:nvSpPr>
          <p:spPr>
            <a:xfrm>
              <a:off x="494980" y="2632948"/>
              <a:ext cx="300082" cy="369332"/>
            </a:xfrm>
            <a:prstGeom prst="rect">
              <a:avLst/>
            </a:prstGeom>
            <a:noFill/>
          </p:spPr>
          <p:txBody>
            <a:bodyPr wrap="none" rtlCol="0">
              <a:spAutoFit/>
            </a:bodyPr>
            <a:lstStyle/>
            <a:p>
              <a:r>
                <a:rPr lang="en-VN" dirty="0"/>
                <a:t>*</a:t>
              </a:r>
            </a:p>
          </p:txBody>
        </p:sp>
        <p:sp>
          <p:nvSpPr>
            <p:cNvPr id="9" name="TextBox 8">
              <a:extLst>
                <a:ext uri="{FF2B5EF4-FFF2-40B4-BE49-F238E27FC236}">
                  <a16:creationId xmlns:a16="http://schemas.microsoft.com/office/drawing/2014/main" id="{D6E452DF-1F9C-FBB3-8180-A45E57B3F00B}"/>
                </a:ext>
              </a:extLst>
            </p:cNvPr>
            <p:cNvSpPr txBox="1"/>
            <p:nvPr/>
          </p:nvSpPr>
          <p:spPr>
            <a:xfrm>
              <a:off x="795062" y="2623973"/>
              <a:ext cx="4202822" cy="338554"/>
            </a:xfrm>
            <a:prstGeom prst="rect">
              <a:avLst/>
            </a:prstGeom>
            <a:noFill/>
          </p:spPr>
          <p:txBody>
            <a:bodyPr wrap="square" rtlCol="0">
              <a:spAutoFit/>
            </a:bodyPr>
            <a:lstStyle/>
            <a:p>
              <a:r>
                <a:rPr lang="en-VN" sz="1600" dirty="0"/>
                <a:t>Phương pháp kiểm thử: Thủ công</a:t>
              </a:r>
            </a:p>
          </p:txBody>
        </p:sp>
        <p:sp>
          <p:nvSpPr>
            <p:cNvPr id="10" name="TextBox 9">
              <a:extLst>
                <a:ext uri="{FF2B5EF4-FFF2-40B4-BE49-F238E27FC236}">
                  <a16:creationId xmlns:a16="http://schemas.microsoft.com/office/drawing/2014/main" id="{31F188A0-DC1C-5925-8DC0-CB55A61AED4A}"/>
                </a:ext>
              </a:extLst>
            </p:cNvPr>
            <p:cNvSpPr txBox="1"/>
            <p:nvPr/>
          </p:nvSpPr>
          <p:spPr>
            <a:xfrm>
              <a:off x="494980" y="3011255"/>
              <a:ext cx="300082" cy="369332"/>
            </a:xfrm>
            <a:prstGeom prst="rect">
              <a:avLst/>
            </a:prstGeom>
            <a:noFill/>
          </p:spPr>
          <p:txBody>
            <a:bodyPr wrap="none" rtlCol="0">
              <a:spAutoFit/>
            </a:bodyPr>
            <a:lstStyle/>
            <a:p>
              <a:r>
                <a:rPr lang="en-VN" dirty="0"/>
                <a:t>*</a:t>
              </a:r>
            </a:p>
          </p:txBody>
        </p:sp>
        <p:sp>
          <p:nvSpPr>
            <p:cNvPr id="11" name="TextBox 10">
              <a:extLst>
                <a:ext uri="{FF2B5EF4-FFF2-40B4-BE49-F238E27FC236}">
                  <a16:creationId xmlns:a16="http://schemas.microsoft.com/office/drawing/2014/main" id="{AA118779-2BAC-937D-5A79-7F69D9F96E30}"/>
                </a:ext>
              </a:extLst>
            </p:cNvPr>
            <p:cNvSpPr txBox="1"/>
            <p:nvPr/>
          </p:nvSpPr>
          <p:spPr>
            <a:xfrm>
              <a:off x="795062" y="3002280"/>
              <a:ext cx="4202822" cy="338554"/>
            </a:xfrm>
            <a:prstGeom prst="rect">
              <a:avLst/>
            </a:prstGeom>
            <a:noFill/>
          </p:spPr>
          <p:txBody>
            <a:bodyPr wrap="square" rtlCol="0">
              <a:spAutoFit/>
            </a:bodyPr>
            <a:lstStyle/>
            <a:p>
              <a:r>
                <a:rPr lang="en-VN" sz="1600" dirty="0"/>
                <a:t>Môi trường kiểm thử:</a:t>
              </a:r>
            </a:p>
          </p:txBody>
        </p:sp>
        <p:sp>
          <p:nvSpPr>
            <p:cNvPr id="12" name="TextBox 11">
              <a:extLst>
                <a:ext uri="{FF2B5EF4-FFF2-40B4-BE49-F238E27FC236}">
                  <a16:creationId xmlns:a16="http://schemas.microsoft.com/office/drawing/2014/main" id="{504DB68A-69A8-5050-D676-24D436E67E80}"/>
                </a:ext>
              </a:extLst>
            </p:cNvPr>
            <p:cNvSpPr txBox="1"/>
            <p:nvPr/>
          </p:nvSpPr>
          <p:spPr>
            <a:xfrm>
              <a:off x="795062" y="3349809"/>
              <a:ext cx="300082" cy="369332"/>
            </a:xfrm>
            <a:prstGeom prst="rect">
              <a:avLst/>
            </a:prstGeom>
            <a:noFill/>
          </p:spPr>
          <p:txBody>
            <a:bodyPr wrap="none" rtlCol="0">
              <a:spAutoFit/>
            </a:bodyPr>
            <a:lstStyle/>
            <a:p>
              <a:r>
                <a:rPr lang="en-VN" dirty="0"/>
                <a:t>+</a:t>
              </a:r>
            </a:p>
          </p:txBody>
        </p:sp>
        <p:sp>
          <p:nvSpPr>
            <p:cNvPr id="13" name="TextBox 12">
              <a:extLst>
                <a:ext uri="{FF2B5EF4-FFF2-40B4-BE49-F238E27FC236}">
                  <a16:creationId xmlns:a16="http://schemas.microsoft.com/office/drawing/2014/main" id="{F3831462-C510-B007-0F52-E69B8DA915BF}"/>
                </a:ext>
              </a:extLst>
            </p:cNvPr>
            <p:cNvSpPr txBox="1"/>
            <p:nvPr/>
          </p:nvSpPr>
          <p:spPr>
            <a:xfrm>
              <a:off x="1095144" y="3340834"/>
              <a:ext cx="4202822" cy="338554"/>
            </a:xfrm>
            <a:prstGeom prst="rect">
              <a:avLst/>
            </a:prstGeom>
            <a:noFill/>
          </p:spPr>
          <p:txBody>
            <a:bodyPr wrap="square" rtlCol="0">
              <a:spAutoFit/>
            </a:bodyPr>
            <a:lstStyle/>
            <a:p>
              <a:r>
                <a:rPr lang="en-VN" sz="1600" dirty="0"/>
                <a:t>Hệ điều hành: MacOS</a:t>
              </a:r>
            </a:p>
          </p:txBody>
        </p:sp>
        <p:sp>
          <p:nvSpPr>
            <p:cNvPr id="14" name="TextBox 13">
              <a:extLst>
                <a:ext uri="{FF2B5EF4-FFF2-40B4-BE49-F238E27FC236}">
                  <a16:creationId xmlns:a16="http://schemas.microsoft.com/office/drawing/2014/main" id="{8691CB2A-D0BD-E17D-7D37-01D8767F99EA}"/>
                </a:ext>
              </a:extLst>
            </p:cNvPr>
            <p:cNvSpPr txBox="1"/>
            <p:nvPr/>
          </p:nvSpPr>
          <p:spPr>
            <a:xfrm>
              <a:off x="795062" y="3700781"/>
              <a:ext cx="300082" cy="369332"/>
            </a:xfrm>
            <a:prstGeom prst="rect">
              <a:avLst/>
            </a:prstGeom>
            <a:noFill/>
          </p:spPr>
          <p:txBody>
            <a:bodyPr wrap="none" rtlCol="0">
              <a:spAutoFit/>
            </a:bodyPr>
            <a:lstStyle/>
            <a:p>
              <a:r>
                <a:rPr lang="en-VN" dirty="0"/>
                <a:t>+</a:t>
              </a:r>
            </a:p>
          </p:txBody>
        </p:sp>
        <p:sp>
          <p:nvSpPr>
            <p:cNvPr id="15" name="TextBox 14">
              <a:extLst>
                <a:ext uri="{FF2B5EF4-FFF2-40B4-BE49-F238E27FC236}">
                  <a16:creationId xmlns:a16="http://schemas.microsoft.com/office/drawing/2014/main" id="{7F8499B3-8C98-B566-8C4B-B20B37FE13CB}"/>
                </a:ext>
              </a:extLst>
            </p:cNvPr>
            <p:cNvSpPr txBox="1"/>
            <p:nvPr/>
          </p:nvSpPr>
          <p:spPr>
            <a:xfrm>
              <a:off x="1095144" y="3691806"/>
              <a:ext cx="3815058" cy="584775"/>
            </a:xfrm>
            <a:prstGeom prst="rect">
              <a:avLst/>
            </a:prstGeom>
            <a:noFill/>
          </p:spPr>
          <p:txBody>
            <a:bodyPr wrap="square" rtlCol="0">
              <a:spAutoFit/>
            </a:bodyPr>
            <a:lstStyle/>
            <a:p>
              <a:r>
                <a:rPr lang="en-VN" sz="1600" dirty="0"/>
                <a:t>Trình duyệt: Firefox, Chrome, Opera, Edge,</a:t>
              </a:r>
            </a:p>
            <a:p>
              <a:r>
                <a:rPr lang="en-VN" sz="1600" dirty="0"/>
                <a:t>	   Cốc Cốc</a:t>
              </a:r>
            </a:p>
          </p:txBody>
        </p:sp>
        <p:sp>
          <p:nvSpPr>
            <p:cNvPr id="29" name="TextBox 28">
              <a:extLst>
                <a:ext uri="{FF2B5EF4-FFF2-40B4-BE49-F238E27FC236}">
                  <a16:creationId xmlns:a16="http://schemas.microsoft.com/office/drawing/2014/main" id="{29695694-FA3F-CE2F-5656-C36E971F5E8A}"/>
                </a:ext>
              </a:extLst>
            </p:cNvPr>
            <p:cNvSpPr txBox="1"/>
            <p:nvPr/>
          </p:nvSpPr>
          <p:spPr>
            <a:xfrm>
              <a:off x="494980" y="4307023"/>
              <a:ext cx="300082" cy="369332"/>
            </a:xfrm>
            <a:prstGeom prst="rect">
              <a:avLst/>
            </a:prstGeom>
            <a:noFill/>
          </p:spPr>
          <p:txBody>
            <a:bodyPr wrap="none" rtlCol="0">
              <a:spAutoFit/>
            </a:bodyPr>
            <a:lstStyle/>
            <a:p>
              <a:r>
                <a:rPr lang="en-VN" dirty="0"/>
                <a:t>*</a:t>
              </a:r>
            </a:p>
          </p:txBody>
        </p:sp>
        <p:sp>
          <p:nvSpPr>
            <p:cNvPr id="30" name="TextBox 29">
              <a:extLst>
                <a:ext uri="{FF2B5EF4-FFF2-40B4-BE49-F238E27FC236}">
                  <a16:creationId xmlns:a16="http://schemas.microsoft.com/office/drawing/2014/main" id="{1F193606-CF21-CF93-F57B-22915E339A08}"/>
                </a:ext>
              </a:extLst>
            </p:cNvPr>
            <p:cNvSpPr txBox="1"/>
            <p:nvPr/>
          </p:nvSpPr>
          <p:spPr>
            <a:xfrm>
              <a:off x="795062" y="4291836"/>
              <a:ext cx="4202822" cy="338554"/>
            </a:xfrm>
            <a:prstGeom prst="rect">
              <a:avLst/>
            </a:prstGeom>
            <a:noFill/>
          </p:spPr>
          <p:txBody>
            <a:bodyPr wrap="square" rtlCol="0">
              <a:spAutoFit/>
            </a:bodyPr>
            <a:lstStyle/>
            <a:p>
              <a:r>
                <a:rPr lang="en-VN" sz="1600" dirty="0"/>
                <a:t>Kiểm thử chức năng cho phía quản trị: </a:t>
              </a:r>
              <a:r>
                <a:rPr lang="en-VN" sz="1600" b="1" i="1" dirty="0"/>
                <a:t>17/17</a:t>
              </a:r>
            </a:p>
          </p:txBody>
        </p:sp>
        <p:sp>
          <p:nvSpPr>
            <p:cNvPr id="31" name="TextBox 30">
              <a:extLst>
                <a:ext uri="{FF2B5EF4-FFF2-40B4-BE49-F238E27FC236}">
                  <a16:creationId xmlns:a16="http://schemas.microsoft.com/office/drawing/2014/main" id="{636D11BD-381F-A558-8E78-4C432A779424}"/>
                </a:ext>
              </a:extLst>
            </p:cNvPr>
            <p:cNvSpPr txBox="1"/>
            <p:nvPr/>
          </p:nvSpPr>
          <p:spPr>
            <a:xfrm>
              <a:off x="494980" y="4646706"/>
              <a:ext cx="300082" cy="369332"/>
            </a:xfrm>
            <a:prstGeom prst="rect">
              <a:avLst/>
            </a:prstGeom>
            <a:noFill/>
          </p:spPr>
          <p:txBody>
            <a:bodyPr wrap="none" rtlCol="0">
              <a:spAutoFit/>
            </a:bodyPr>
            <a:lstStyle/>
            <a:p>
              <a:r>
                <a:rPr lang="en-VN" dirty="0"/>
                <a:t>*</a:t>
              </a:r>
            </a:p>
          </p:txBody>
        </p:sp>
        <p:sp>
          <p:nvSpPr>
            <p:cNvPr id="32" name="TextBox 31">
              <a:extLst>
                <a:ext uri="{FF2B5EF4-FFF2-40B4-BE49-F238E27FC236}">
                  <a16:creationId xmlns:a16="http://schemas.microsoft.com/office/drawing/2014/main" id="{2963CDEE-0E43-49AF-E367-1C5015EDD9B3}"/>
                </a:ext>
              </a:extLst>
            </p:cNvPr>
            <p:cNvSpPr txBox="1"/>
            <p:nvPr/>
          </p:nvSpPr>
          <p:spPr>
            <a:xfrm>
              <a:off x="795062" y="4631519"/>
              <a:ext cx="4202822" cy="584775"/>
            </a:xfrm>
            <a:prstGeom prst="rect">
              <a:avLst/>
            </a:prstGeom>
            <a:noFill/>
          </p:spPr>
          <p:txBody>
            <a:bodyPr wrap="square" rtlCol="0">
              <a:spAutoFit/>
            </a:bodyPr>
            <a:lstStyle/>
            <a:p>
              <a:r>
                <a:rPr lang="en-VN" sz="1600" dirty="0"/>
                <a:t>Kiểm thử chức năng cho người dùng hệ thống: </a:t>
              </a:r>
              <a:r>
                <a:rPr lang="en-VN" sz="1600" b="1" i="1" dirty="0"/>
                <a:t>32/32</a:t>
              </a:r>
            </a:p>
          </p:txBody>
        </p:sp>
      </p:grpSp>
      <p:sp>
        <p:nvSpPr>
          <p:cNvPr id="42" name="Rounded Rectangle 41">
            <a:extLst>
              <a:ext uri="{FF2B5EF4-FFF2-40B4-BE49-F238E27FC236}">
                <a16:creationId xmlns:a16="http://schemas.microsoft.com/office/drawing/2014/main" id="{DE931789-AAA9-1DA9-A36C-60670CB7EFE7}"/>
              </a:ext>
            </a:extLst>
          </p:cNvPr>
          <p:cNvSpPr/>
          <p:nvPr/>
        </p:nvSpPr>
        <p:spPr>
          <a:xfrm rot="2625170">
            <a:off x="6073219" y="3088055"/>
            <a:ext cx="759234" cy="803888"/>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19378515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ounded Rectangle 180">
            <a:extLst>
              <a:ext uri="{FF2B5EF4-FFF2-40B4-BE49-F238E27FC236}">
                <a16:creationId xmlns:a16="http://schemas.microsoft.com/office/drawing/2014/main" id="{F67D815C-9707-AD0A-AB13-89CDC9AF2129}"/>
              </a:ext>
            </a:extLst>
          </p:cNvPr>
          <p:cNvSpPr/>
          <p:nvPr/>
        </p:nvSpPr>
        <p:spPr>
          <a:xfrm rot="2625170">
            <a:off x="791478" y="4802797"/>
            <a:ext cx="1948513" cy="1732454"/>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2" name="Rounded Rectangle 181">
            <a:extLst>
              <a:ext uri="{FF2B5EF4-FFF2-40B4-BE49-F238E27FC236}">
                <a16:creationId xmlns:a16="http://schemas.microsoft.com/office/drawing/2014/main" id="{35BC58FB-CAA3-7020-2F51-D8A11A225C9A}"/>
              </a:ext>
            </a:extLst>
          </p:cNvPr>
          <p:cNvSpPr/>
          <p:nvPr/>
        </p:nvSpPr>
        <p:spPr>
          <a:xfrm rot="2625170">
            <a:off x="383873" y="2895075"/>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3" name="Rounded Rectangle 182">
            <a:extLst>
              <a:ext uri="{FF2B5EF4-FFF2-40B4-BE49-F238E27FC236}">
                <a16:creationId xmlns:a16="http://schemas.microsoft.com/office/drawing/2014/main" id="{572626F8-1C83-4B41-3365-7CD61717C734}"/>
              </a:ext>
            </a:extLst>
          </p:cNvPr>
          <p:cNvSpPr/>
          <p:nvPr/>
        </p:nvSpPr>
        <p:spPr>
          <a:xfrm rot="2625170">
            <a:off x="4530286" y="-460872"/>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4" name="Rounded Rectangle 183">
            <a:extLst>
              <a:ext uri="{FF2B5EF4-FFF2-40B4-BE49-F238E27FC236}">
                <a16:creationId xmlns:a16="http://schemas.microsoft.com/office/drawing/2014/main" id="{D8DCBD16-4789-373A-432F-840795B5E7FD}"/>
              </a:ext>
            </a:extLst>
          </p:cNvPr>
          <p:cNvSpPr/>
          <p:nvPr/>
        </p:nvSpPr>
        <p:spPr>
          <a:xfrm rot="2625170">
            <a:off x="8636011" y="-4914501"/>
            <a:ext cx="788740" cy="147597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5" name="Rounded Rectangle 184">
            <a:extLst>
              <a:ext uri="{FF2B5EF4-FFF2-40B4-BE49-F238E27FC236}">
                <a16:creationId xmlns:a16="http://schemas.microsoft.com/office/drawing/2014/main" id="{264BDCFE-AD55-C8F0-F774-33A1DBB96AD7}"/>
              </a:ext>
            </a:extLst>
          </p:cNvPr>
          <p:cNvSpPr/>
          <p:nvPr/>
        </p:nvSpPr>
        <p:spPr>
          <a:xfrm rot="2625170">
            <a:off x="6325031" y="-275763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6" name="Rounded Rectangle 185">
            <a:extLst>
              <a:ext uri="{FF2B5EF4-FFF2-40B4-BE49-F238E27FC236}">
                <a16:creationId xmlns:a16="http://schemas.microsoft.com/office/drawing/2014/main" id="{5592E2D8-D80B-88E6-B6E8-8981FEE196E3}"/>
              </a:ext>
            </a:extLst>
          </p:cNvPr>
          <p:cNvSpPr/>
          <p:nvPr/>
        </p:nvSpPr>
        <p:spPr>
          <a:xfrm rot="2625170">
            <a:off x="11526086" y="1727144"/>
            <a:ext cx="194851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3" name="TextBox 132">
            <a:extLst>
              <a:ext uri="{FF2B5EF4-FFF2-40B4-BE49-F238E27FC236}">
                <a16:creationId xmlns:a16="http://schemas.microsoft.com/office/drawing/2014/main" id="{B4F472EB-2122-993A-D91B-4F726A90CD48}"/>
              </a:ext>
            </a:extLst>
          </p:cNvPr>
          <p:cNvSpPr txBox="1"/>
          <p:nvPr/>
        </p:nvSpPr>
        <p:spPr>
          <a:xfrm>
            <a:off x="4844131" y="2914479"/>
            <a:ext cx="2370435" cy="646331"/>
          </a:xfrm>
          <a:prstGeom prst="rect">
            <a:avLst/>
          </a:prstGeom>
          <a:noFill/>
        </p:spPr>
        <p:txBody>
          <a:bodyPr wrap="square" rtlCol="0">
            <a:spAutoFit/>
          </a:bodyPr>
          <a:lstStyle/>
          <a:p>
            <a:pPr algn="ctr"/>
            <a:r>
              <a:rPr lang="en-VN" sz="3600" b="1" dirty="0">
                <a:solidFill>
                  <a:srgbClr val="767676"/>
                </a:solidFill>
                <a:latin typeface="+mj-lt"/>
                <a:cs typeface="Al Bayan Plain" pitchFamily="2" charset="-78"/>
              </a:rPr>
              <a:t>NỘI DUNG</a:t>
            </a:r>
          </a:p>
        </p:txBody>
      </p:sp>
      <p:grpSp>
        <p:nvGrpSpPr>
          <p:cNvPr id="30" name="Group 29">
            <a:extLst>
              <a:ext uri="{FF2B5EF4-FFF2-40B4-BE49-F238E27FC236}">
                <a16:creationId xmlns:a16="http://schemas.microsoft.com/office/drawing/2014/main" id="{385A976B-056A-E8FC-8F14-018D166AC62B}"/>
              </a:ext>
            </a:extLst>
          </p:cNvPr>
          <p:cNvGrpSpPr/>
          <p:nvPr/>
        </p:nvGrpSpPr>
        <p:grpSpPr>
          <a:xfrm>
            <a:off x="460090" y="599607"/>
            <a:ext cx="2740423" cy="969218"/>
            <a:chOff x="558285" y="564917"/>
            <a:chExt cx="2740423" cy="969218"/>
          </a:xfrm>
        </p:grpSpPr>
        <p:sp>
          <p:nvSpPr>
            <p:cNvPr id="159" name="TextBox 158">
              <a:extLst>
                <a:ext uri="{FF2B5EF4-FFF2-40B4-BE49-F238E27FC236}">
                  <a16:creationId xmlns:a16="http://schemas.microsoft.com/office/drawing/2014/main" id="{B8D334B5-C169-6434-511D-34986A206924}"/>
                </a:ext>
              </a:extLst>
            </p:cNvPr>
            <p:cNvSpPr txBox="1"/>
            <p:nvPr/>
          </p:nvSpPr>
          <p:spPr>
            <a:xfrm>
              <a:off x="558285" y="564917"/>
              <a:ext cx="497252" cy="830998"/>
            </a:xfrm>
            <a:prstGeom prst="rect">
              <a:avLst/>
            </a:prstGeom>
            <a:noFill/>
          </p:spPr>
          <p:txBody>
            <a:bodyPr wrap="none" rtlCol="0">
              <a:spAutoFit/>
            </a:bodyPr>
            <a:lstStyle/>
            <a:p>
              <a:r>
                <a:rPr lang="en-VN" sz="4800" dirty="0">
                  <a:solidFill>
                    <a:srgbClr val="494949"/>
                  </a:solidFill>
                </a:rPr>
                <a:t>1</a:t>
              </a:r>
            </a:p>
          </p:txBody>
        </p:sp>
        <p:sp>
          <p:nvSpPr>
            <p:cNvPr id="160" name="TextBox 159">
              <a:extLst>
                <a:ext uri="{FF2B5EF4-FFF2-40B4-BE49-F238E27FC236}">
                  <a16:creationId xmlns:a16="http://schemas.microsoft.com/office/drawing/2014/main" id="{D5F041C1-F79C-2E2D-3CA3-9D4CA27A4A42}"/>
                </a:ext>
              </a:extLst>
            </p:cNvPr>
            <p:cNvSpPr txBox="1"/>
            <p:nvPr/>
          </p:nvSpPr>
          <p:spPr>
            <a:xfrm>
              <a:off x="1051753" y="610805"/>
              <a:ext cx="2211311" cy="400110"/>
            </a:xfrm>
            <a:prstGeom prst="rect">
              <a:avLst/>
            </a:prstGeom>
            <a:noFill/>
          </p:spPr>
          <p:txBody>
            <a:bodyPr wrap="none" rtlCol="0">
              <a:spAutoFit/>
            </a:bodyPr>
            <a:lstStyle/>
            <a:p>
              <a:r>
                <a:rPr lang="en-VN" sz="2000" dirty="0">
                  <a:solidFill>
                    <a:srgbClr val="313131"/>
                  </a:solidFill>
                </a:rPr>
                <a:t>Tổng quan về đề tài</a:t>
              </a:r>
            </a:p>
          </p:txBody>
        </p:sp>
        <p:sp>
          <p:nvSpPr>
            <p:cNvPr id="168" name="TextBox 167">
              <a:extLst>
                <a:ext uri="{FF2B5EF4-FFF2-40B4-BE49-F238E27FC236}">
                  <a16:creationId xmlns:a16="http://schemas.microsoft.com/office/drawing/2014/main" id="{077E04EA-D20E-3AE3-F556-A2E4C3D1536F}"/>
                </a:ext>
              </a:extLst>
            </p:cNvPr>
            <p:cNvSpPr txBox="1"/>
            <p:nvPr/>
          </p:nvSpPr>
          <p:spPr>
            <a:xfrm>
              <a:off x="1118510" y="1010915"/>
              <a:ext cx="2180198" cy="523220"/>
            </a:xfrm>
            <a:prstGeom prst="rect">
              <a:avLst/>
            </a:prstGeom>
            <a:noFill/>
          </p:spPr>
          <p:txBody>
            <a:bodyPr wrap="square" rtlCol="0">
              <a:spAutoFit/>
            </a:bodyPr>
            <a:lstStyle/>
            <a:p>
              <a:r>
                <a:rPr lang="en-VN" sz="1400" dirty="0">
                  <a:solidFill>
                    <a:srgbClr val="767676"/>
                  </a:solidFill>
                </a:rPr>
                <a:t>Tổng quan về mục tiêu</a:t>
              </a:r>
            </a:p>
            <a:p>
              <a:r>
                <a:rPr lang="en-VN" sz="1400" dirty="0">
                  <a:solidFill>
                    <a:srgbClr val="767676"/>
                  </a:solidFill>
                </a:rPr>
                <a:t>và ý tưởng đề tài</a:t>
              </a:r>
            </a:p>
          </p:txBody>
        </p:sp>
      </p:grpSp>
      <p:grpSp>
        <p:nvGrpSpPr>
          <p:cNvPr id="31" name="Group 30">
            <a:extLst>
              <a:ext uri="{FF2B5EF4-FFF2-40B4-BE49-F238E27FC236}">
                <a16:creationId xmlns:a16="http://schemas.microsoft.com/office/drawing/2014/main" id="{B919D5BA-83CE-5A22-01A1-FECC8F105ACC}"/>
              </a:ext>
            </a:extLst>
          </p:cNvPr>
          <p:cNvGrpSpPr/>
          <p:nvPr/>
        </p:nvGrpSpPr>
        <p:grpSpPr>
          <a:xfrm>
            <a:off x="8830994" y="4582643"/>
            <a:ext cx="2591940" cy="1158771"/>
            <a:chOff x="672495" y="3978121"/>
            <a:chExt cx="2591940" cy="1158771"/>
          </a:xfrm>
        </p:grpSpPr>
        <p:grpSp>
          <p:nvGrpSpPr>
            <p:cNvPr id="164" name="Group 163">
              <a:extLst>
                <a:ext uri="{FF2B5EF4-FFF2-40B4-BE49-F238E27FC236}">
                  <a16:creationId xmlns:a16="http://schemas.microsoft.com/office/drawing/2014/main" id="{30693ABF-82CC-0EBC-96AC-27069B5A6DFD}"/>
                </a:ext>
              </a:extLst>
            </p:cNvPr>
            <p:cNvGrpSpPr/>
            <p:nvPr/>
          </p:nvGrpSpPr>
          <p:grpSpPr>
            <a:xfrm>
              <a:off x="969567" y="3978121"/>
              <a:ext cx="2294868" cy="830997"/>
              <a:chOff x="8767855" y="5920736"/>
              <a:chExt cx="2294868" cy="830996"/>
            </a:xfrm>
          </p:grpSpPr>
          <p:sp>
            <p:nvSpPr>
              <p:cNvPr id="151" name="TextBox 150">
                <a:extLst>
                  <a:ext uri="{FF2B5EF4-FFF2-40B4-BE49-F238E27FC236}">
                    <a16:creationId xmlns:a16="http://schemas.microsoft.com/office/drawing/2014/main" id="{030F8365-0007-817D-743E-51967FC36ED5}"/>
                  </a:ext>
                </a:extLst>
              </p:cNvPr>
              <p:cNvSpPr txBox="1"/>
              <p:nvPr/>
            </p:nvSpPr>
            <p:spPr>
              <a:xfrm>
                <a:off x="10565471" y="5920736"/>
                <a:ext cx="497252" cy="830996"/>
              </a:xfrm>
              <a:prstGeom prst="rect">
                <a:avLst/>
              </a:prstGeom>
              <a:noFill/>
            </p:spPr>
            <p:txBody>
              <a:bodyPr wrap="none" rtlCol="0">
                <a:spAutoFit/>
              </a:bodyPr>
              <a:lstStyle/>
              <a:p>
                <a:r>
                  <a:rPr lang="en-VN" sz="4800" dirty="0">
                    <a:solidFill>
                      <a:srgbClr val="494949"/>
                    </a:solidFill>
                  </a:rPr>
                  <a:t>3</a:t>
                </a:r>
              </a:p>
            </p:txBody>
          </p:sp>
          <p:sp>
            <p:nvSpPr>
              <p:cNvPr id="152" name="TextBox 151">
                <a:extLst>
                  <a:ext uri="{FF2B5EF4-FFF2-40B4-BE49-F238E27FC236}">
                    <a16:creationId xmlns:a16="http://schemas.microsoft.com/office/drawing/2014/main" id="{B2F813F0-66CA-C82F-3AE4-F1C82ED64F6E}"/>
                  </a:ext>
                </a:extLst>
              </p:cNvPr>
              <p:cNvSpPr txBox="1"/>
              <p:nvPr/>
            </p:nvSpPr>
            <p:spPr>
              <a:xfrm>
                <a:off x="8767855" y="6118875"/>
                <a:ext cx="1882247" cy="400110"/>
              </a:xfrm>
              <a:prstGeom prst="rect">
                <a:avLst/>
              </a:prstGeom>
              <a:noFill/>
            </p:spPr>
            <p:txBody>
              <a:bodyPr wrap="none" rtlCol="0">
                <a:spAutoFit/>
              </a:bodyPr>
              <a:lstStyle/>
              <a:p>
                <a:r>
                  <a:rPr lang="en-VN" sz="2000" dirty="0">
                    <a:solidFill>
                      <a:srgbClr val="313131"/>
                    </a:solidFill>
                  </a:rPr>
                  <a:t>Demo sản phẩm</a:t>
                </a:r>
              </a:p>
            </p:txBody>
          </p:sp>
        </p:grpSp>
        <p:sp>
          <p:nvSpPr>
            <p:cNvPr id="29" name="TextBox 28">
              <a:extLst>
                <a:ext uri="{FF2B5EF4-FFF2-40B4-BE49-F238E27FC236}">
                  <a16:creationId xmlns:a16="http://schemas.microsoft.com/office/drawing/2014/main" id="{364C44E2-F437-170B-2509-8A69D82E3EDB}"/>
                </a:ext>
              </a:extLst>
            </p:cNvPr>
            <p:cNvSpPr txBox="1"/>
            <p:nvPr/>
          </p:nvSpPr>
          <p:spPr>
            <a:xfrm>
              <a:off x="672495" y="4613672"/>
              <a:ext cx="2180198" cy="523220"/>
            </a:xfrm>
            <a:prstGeom prst="rect">
              <a:avLst/>
            </a:prstGeom>
            <a:noFill/>
          </p:spPr>
          <p:txBody>
            <a:bodyPr wrap="square" rtlCol="0">
              <a:spAutoFit/>
            </a:bodyPr>
            <a:lstStyle/>
            <a:p>
              <a:pPr algn="r"/>
              <a:r>
                <a:rPr lang="en-VN" sz="1400" dirty="0">
                  <a:solidFill>
                    <a:srgbClr val="767676"/>
                  </a:solidFill>
                </a:rPr>
                <a:t>Demo các tính năng của sản phẩm</a:t>
              </a:r>
            </a:p>
          </p:txBody>
        </p:sp>
      </p:grpSp>
      <p:grpSp>
        <p:nvGrpSpPr>
          <p:cNvPr id="174" name="Group 173">
            <a:extLst>
              <a:ext uri="{FF2B5EF4-FFF2-40B4-BE49-F238E27FC236}">
                <a16:creationId xmlns:a16="http://schemas.microsoft.com/office/drawing/2014/main" id="{1D1F8775-649D-E44B-5463-1595C44BEFA4}"/>
              </a:ext>
            </a:extLst>
          </p:cNvPr>
          <p:cNvGrpSpPr/>
          <p:nvPr/>
        </p:nvGrpSpPr>
        <p:grpSpPr>
          <a:xfrm>
            <a:off x="8790460" y="452668"/>
            <a:ext cx="2881100" cy="1372870"/>
            <a:chOff x="8858942" y="452668"/>
            <a:chExt cx="2881100" cy="1372870"/>
          </a:xfrm>
        </p:grpSpPr>
        <p:grpSp>
          <p:nvGrpSpPr>
            <p:cNvPr id="166" name="Group 165">
              <a:extLst>
                <a:ext uri="{FF2B5EF4-FFF2-40B4-BE49-F238E27FC236}">
                  <a16:creationId xmlns:a16="http://schemas.microsoft.com/office/drawing/2014/main" id="{A4B71677-4A32-FD1A-7921-B036E8805672}"/>
                </a:ext>
              </a:extLst>
            </p:cNvPr>
            <p:cNvGrpSpPr/>
            <p:nvPr/>
          </p:nvGrpSpPr>
          <p:grpSpPr>
            <a:xfrm>
              <a:off x="9276812" y="452668"/>
              <a:ext cx="2463230" cy="849649"/>
              <a:chOff x="9203694" y="824808"/>
              <a:chExt cx="2463230" cy="849648"/>
            </a:xfrm>
          </p:grpSpPr>
          <p:sp>
            <p:nvSpPr>
              <p:cNvPr id="149" name="TextBox 148">
                <a:extLst>
                  <a:ext uri="{FF2B5EF4-FFF2-40B4-BE49-F238E27FC236}">
                    <a16:creationId xmlns:a16="http://schemas.microsoft.com/office/drawing/2014/main" id="{DEDF2FB2-9FAC-BD34-318B-C2D1A162781D}"/>
                  </a:ext>
                </a:extLst>
              </p:cNvPr>
              <p:cNvSpPr txBox="1"/>
              <p:nvPr/>
            </p:nvSpPr>
            <p:spPr>
              <a:xfrm>
                <a:off x="11169672" y="824808"/>
                <a:ext cx="497252" cy="830996"/>
              </a:xfrm>
              <a:prstGeom prst="rect">
                <a:avLst/>
              </a:prstGeom>
              <a:noFill/>
            </p:spPr>
            <p:txBody>
              <a:bodyPr wrap="none" rtlCol="0">
                <a:spAutoFit/>
              </a:bodyPr>
              <a:lstStyle/>
              <a:p>
                <a:r>
                  <a:rPr lang="en-VN" sz="4800" dirty="0">
                    <a:solidFill>
                      <a:srgbClr val="494949"/>
                    </a:solidFill>
                  </a:rPr>
                  <a:t>2</a:t>
                </a:r>
              </a:p>
            </p:txBody>
          </p:sp>
          <p:sp>
            <p:nvSpPr>
              <p:cNvPr id="150" name="TextBox 149">
                <a:extLst>
                  <a:ext uri="{FF2B5EF4-FFF2-40B4-BE49-F238E27FC236}">
                    <a16:creationId xmlns:a16="http://schemas.microsoft.com/office/drawing/2014/main" id="{B135237C-3A86-0AE2-8AD8-6158E6304439}"/>
                  </a:ext>
                </a:extLst>
              </p:cNvPr>
              <p:cNvSpPr txBox="1"/>
              <p:nvPr/>
            </p:nvSpPr>
            <p:spPr>
              <a:xfrm>
                <a:off x="9203694" y="966570"/>
                <a:ext cx="2004075" cy="707886"/>
              </a:xfrm>
              <a:prstGeom prst="rect">
                <a:avLst/>
              </a:prstGeom>
              <a:noFill/>
            </p:spPr>
            <p:txBody>
              <a:bodyPr wrap="none" rtlCol="0">
                <a:spAutoFit/>
              </a:bodyPr>
              <a:lstStyle/>
              <a:p>
                <a:pPr algn="r"/>
                <a:r>
                  <a:rPr lang="en-VN" sz="2000" dirty="0">
                    <a:solidFill>
                      <a:srgbClr val="313131"/>
                    </a:solidFill>
                  </a:rPr>
                  <a:t>Phân tích thiết kế</a:t>
                </a:r>
              </a:p>
              <a:p>
                <a:pPr algn="r"/>
                <a:r>
                  <a:rPr lang="en-VN" sz="2000" dirty="0">
                    <a:solidFill>
                      <a:srgbClr val="313131"/>
                    </a:solidFill>
                  </a:rPr>
                  <a:t>hệ thống</a:t>
                </a:r>
              </a:p>
            </p:txBody>
          </p:sp>
        </p:grpSp>
        <p:sp>
          <p:nvSpPr>
            <p:cNvPr id="170" name="TextBox 169">
              <a:extLst>
                <a:ext uri="{FF2B5EF4-FFF2-40B4-BE49-F238E27FC236}">
                  <a16:creationId xmlns:a16="http://schemas.microsoft.com/office/drawing/2014/main" id="{CD765A83-0EED-C495-463F-F6EA3E292698}"/>
                </a:ext>
              </a:extLst>
            </p:cNvPr>
            <p:cNvSpPr txBox="1"/>
            <p:nvPr/>
          </p:nvSpPr>
          <p:spPr>
            <a:xfrm>
              <a:off x="8858942" y="1302318"/>
              <a:ext cx="2421945" cy="523220"/>
            </a:xfrm>
            <a:prstGeom prst="rect">
              <a:avLst/>
            </a:prstGeom>
            <a:noFill/>
          </p:spPr>
          <p:txBody>
            <a:bodyPr wrap="none" rtlCol="0">
              <a:spAutoFit/>
            </a:bodyPr>
            <a:lstStyle/>
            <a:p>
              <a:pPr algn="r"/>
              <a:r>
                <a:rPr lang="en-VN" sz="1400" dirty="0">
                  <a:solidFill>
                    <a:srgbClr val="767676"/>
                  </a:solidFill>
                </a:rPr>
                <a:t>Công nghệ sử dụng </a:t>
              </a:r>
            </a:p>
            <a:p>
              <a:pPr algn="r"/>
              <a:r>
                <a:rPr lang="en-VN" sz="1400" dirty="0">
                  <a:solidFill>
                    <a:srgbClr val="767676"/>
                  </a:solidFill>
                </a:rPr>
                <a:t>và thiết kế chi tiết của Website</a:t>
              </a:r>
            </a:p>
          </p:txBody>
        </p:sp>
      </p:grpSp>
      <p:grpSp>
        <p:nvGrpSpPr>
          <p:cNvPr id="175" name="Group 174">
            <a:extLst>
              <a:ext uri="{FF2B5EF4-FFF2-40B4-BE49-F238E27FC236}">
                <a16:creationId xmlns:a16="http://schemas.microsoft.com/office/drawing/2014/main" id="{D137843F-BD09-C245-688F-EC3549829FA7}"/>
              </a:ext>
            </a:extLst>
          </p:cNvPr>
          <p:cNvGrpSpPr/>
          <p:nvPr/>
        </p:nvGrpSpPr>
        <p:grpSpPr>
          <a:xfrm>
            <a:off x="460090" y="4647036"/>
            <a:ext cx="3189630" cy="1237386"/>
            <a:chOff x="9079632" y="4034344"/>
            <a:chExt cx="3189630" cy="1237386"/>
          </a:xfrm>
        </p:grpSpPr>
        <p:grpSp>
          <p:nvGrpSpPr>
            <p:cNvPr id="167" name="Group 166">
              <a:extLst>
                <a:ext uri="{FF2B5EF4-FFF2-40B4-BE49-F238E27FC236}">
                  <a16:creationId xmlns:a16="http://schemas.microsoft.com/office/drawing/2014/main" id="{D5E2DAF0-6E68-4B55-2E77-8254C13896C9}"/>
                </a:ext>
              </a:extLst>
            </p:cNvPr>
            <p:cNvGrpSpPr/>
            <p:nvPr/>
          </p:nvGrpSpPr>
          <p:grpSpPr>
            <a:xfrm>
              <a:off x="9079632" y="4034344"/>
              <a:ext cx="2766246" cy="830997"/>
              <a:chOff x="9649158" y="4806588"/>
              <a:chExt cx="2766246" cy="830996"/>
            </a:xfrm>
          </p:grpSpPr>
          <p:sp>
            <p:nvSpPr>
              <p:cNvPr id="153" name="TextBox 152">
                <a:extLst>
                  <a:ext uri="{FF2B5EF4-FFF2-40B4-BE49-F238E27FC236}">
                    <a16:creationId xmlns:a16="http://schemas.microsoft.com/office/drawing/2014/main" id="{50D84826-8446-94F1-F0EB-7FD47CF66C6E}"/>
                  </a:ext>
                </a:extLst>
              </p:cNvPr>
              <p:cNvSpPr txBox="1"/>
              <p:nvPr/>
            </p:nvSpPr>
            <p:spPr>
              <a:xfrm>
                <a:off x="9649158" y="4806588"/>
                <a:ext cx="497252" cy="830996"/>
              </a:xfrm>
              <a:prstGeom prst="rect">
                <a:avLst/>
              </a:prstGeom>
              <a:noFill/>
            </p:spPr>
            <p:txBody>
              <a:bodyPr wrap="none" rtlCol="0">
                <a:spAutoFit/>
              </a:bodyPr>
              <a:lstStyle/>
              <a:p>
                <a:r>
                  <a:rPr lang="en-VN" sz="4800" dirty="0">
                    <a:solidFill>
                      <a:srgbClr val="494949"/>
                    </a:solidFill>
                  </a:rPr>
                  <a:t>4</a:t>
                </a:r>
              </a:p>
            </p:txBody>
          </p:sp>
          <p:sp>
            <p:nvSpPr>
              <p:cNvPr id="154" name="TextBox 153">
                <a:extLst>
                  <a:ext uri="{FF2B5EF4-FFF2-40B4-BE49-F238E27FC236}">
                    <a16:creationId xmlns:a16="http://schemas.microsoft.com/office/drawing/2014/main" id="{EB2FDBB7-A65A-AB14-BAD0-6DC5D95451AE}"/>
                  </a:ext>
                </a:extLst>
              </p:cNvPr>
              <p:cNvSpPr txBox="1"/>
              <p:nvPr/>
            </p:nvSpPr>
            <p:spPr>
              <a:xfrm>
                <a:off x="10154592" y="4856195"/>
                <a:ext cx="2260812" cy="707886"/>
              </a:xfrm>
              <a:prstGeom prst="rect">
                <a:avLst/>
              </a:prstGeom>
              <a:noFill/>
            </p:spPr>
            <p:txBody>
              <a:bodyPr wrap="none" rtlCol="0">
                <a:spAutoFit/>
              </a:bodyPr>
              <a:lstStyle/>
              <a:p>
                <a:r>
                  <a:rPr lang="en-VN" sz="2000" dirty="0">
                    <a:solidFill>
                      <a:srgbClr val="313131"/>
                    </a:solidFill>
                  </a:rPr>
                  <a:t>Kết luận </a:t>
                </a:r>
              </a:p>
              <a:p>
                <a:r>
                  <a:rPr lang="en-VN" sz="2000" dirty="0">
                    <a:solidFill>
                      <a:srgbClr val="313131"/>
                    </a:solidFill>
                  </a:rPr>
                  <a:t>và hướng phát triển</a:t>
                </a:r>
              </a:p>
            </p:txBody>
          </p:sp>
        </p:grpSp>
        <p:sp>
          <p:nvSpPr>
            <p:cNvPr id="171" name="TextBox 170">
              <a:extLst>
                <a:ext uri="{FF2B5EF4-FFF2-40B4-BE49-F238E27FC236}">
                  <a16:creationId xmlns:a16="http://schemas.microsoft.com/office/drawing/2014/main" id="{CE5B54C5-FBD9-4D85-DBBF-F8E7D31B727A}"/>
                </a:ext>
              </a:extLst>
            </p:cNvPr>
            <p:cNvSpPr txBox="1"/>
            <p:nvPr/>
          </p:nvSpPr>
          <p:spPr>
            <a:xfrm>
              <a:off x="9585066" y="4748510"/>
              <a:ext cx="2684196" cy="523220"/>
            </a:xfrm>
            <a:prstGeom prst="rect">
              <a:avLst/>
            </a:prstGeom>
            <a:noFill/>
          </p:spPr>
          <p:txBody>
            <a:bodyPr wrap="none" rtlCol="0">
              <a:spAutoFit/>
            </a:bodyPr>
            <a:lstStyle/>
            <a:p>
              <a:r>
                <a:rPr lang="en-VN" sz="1400" dirty="0">
                  <a:solidFill>
                    <a:srgbClr val="767676"/>
                  </a:solidFill>
                </a:rPr>
                <a:t>Tổng kết và định hướng</a:t>
              </a:r>
            </a:p>
            <a:p>
              <a:r>
                <a:rPr lang="en-VN" sz="1400" dirty="0">
                  <a:solidFill>
                    <a:srgbClr val="767676"/>
                  </a:solidFill>
                </a:rPr>
                <a:t>phát triển Website trong tương lai</a:t>
              </a:r>
            </a:p>
          </p:txBody>
        </p:sp>
      </p:grpSp>
      <p:grpSp>
        <p:nvGrpSpPr>
          <p:cNvPr id="25" name="Group 24">
            <a:extLst>
              <a:ext uri="{FF2B5EF4-FFF2-40B4-BE49-F238E27FC236}">
                <a16:creationId xmlns:a16="http://schemas.microsoft.com/office/drawing/2014/main" id="{6A14C26B-50CA-F145-B467-6EFEF86040EE}"/>
              </a:ext>
            </a:extLst>
          </p:cNvPr>
          <p:cNvGrpSpPr/>
          <p:nvPr/>
        </p:nvGrpSpPr>
        <p:grpSpPr>
          <a:xfrm>
            <a:off x="3161085" y="489943"/>
            <a:ext cx="2653747" cy="2629463"/>
            <a:chOff x="434599" y="907184"/>
            <a:chExt cx="2653747" cy="2629463"/>
          </a:xfrm>
        </p:grpSpPr>
        <p:sp>
          <p:nvSpPr>
            <p:cNvPr id="18" name="Freeform 17">
              <a:extLst>
                <a:ext uri="{FF2B5EF4-FFF2-40B4-BE49-F238E27FC236}">
                  <a16:creationId xmlns:a16="http://schemas.microsoft.com/office/drawing/2014/main" id="{863B22D8-C679-C18D-96F3-65B2301A0D37}"/>
                </a:ext>
              </a:extLst>
            </p:cNvPr>
            <p:cNvSpPr/>
            <p:nvPr/>
          </p:nvSpPr>
          <p:spPr>
            <a:xfrm>
              <a:off x="434599" y="907184"/>
              <a:ext cx="2653747" cy="2629463"/>
            </a:xfrm>
            <a:custGeom>
              <a:avLst/>
              <a:gdLst>
                <a:gd name="connsiteX0" fmla="*/ 2653747 w 2653747"/>
                <a:gd name="connsiteY0" fmla="*/ 0 h 2629463"/>
                <a:gd name="connsiteX1" fmla="*/ 2653747 w 2653747"/>
                <a:gd name="connsiteY1" fmla="*/ 1329328 h 2629463"/>
                <a:gd name="connsiteX2" fmla="*/ 1335042 w 2653747"/>
                <a:gd name="connsiteY2" fmla="*/ 2629463 h 2629463"/>
                <a:gd name="connsiteX3" fmla="*/ 0 w 2653747"/>
                <a:gd name="connsiteY3" fmla="*/ 2629463 h 2629463"/>
                <a:gd name="connsiteX4" fmla="*/ 6287 w 2653747"/>
                <a:gd name="connsiteY4" fmla="*/ 2504951 h 2629463"/>
                <a:gd name="connsiteX5" fmla="*/ 2503659 w 2653747"/>
                <a:gd name="connsiteY5" fmla="*/ 7579 h 2629463"/>
                <a:gd name="connsiteX6" fmla="*/ 2653747 w 2653747"/>
                <a:gd name="connsiteY6" fmla="*/ 0 h 2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747" h="2629463">
                  <a:moveTo>
                    <a:pt x="2653747" y="0"/>
                  </a:moveTo>
                  <a:lnTo>
                    <a:pt x="2653747" y="1329328"/>
                  </a:lnTo>
                  <a:lnTo>
                    <a:pt x="1335042" y="2629463"/>
                  </a:lnTo>
                  <a:lnTo>
                    <a:pt x="0" y="2629463"/>
                  </a:lnTo>
                  <a:lnTo>
                    <a:pt x="6287" y="2504951"/>
                  </a:lnTo>
                  <a:cubicBezTo>
                    <a:pt x="140015" y="1188157"/>
                    <a:pt x="1186865" y="141307"/>
                    <a:pt x="2503659" y="7579"/>
                  </a:cubicBezTo>
                  <a:lnTo>
                    <a:pt x="2653747" y="0"/>
                  </a:lnTo>
                  <a:close/>
                </a:path>
              </a:pathLst>
            </a:custGeom>
            <a:solidFill>
              <a:srgbClr val="78D5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122" name="Picture 121">
              <a:extLst>
                <a:ext uri="{FF2B5EF4-FFF2-40B4-BE49-F238E27FC236}">
                  <a16:creationId xmlns:a16="http://schemas.microsoft.com/office/drawing/2014/main" id="{ABDE0260-A69E-21A1-D60D-5403E3022571}"/>
                </a:ext>
              </a:extLst>
            </p:cNvPr>
            <p:cNvPicPr>
              <a:picLocks noChangeAspect="1"/>
            </p:cNvPicPr>
            <p:nvPr/>
          </p:nvPicPr>
          <p:blipFill>
            <a:blip r:embed="rId2"/>
            <a:stretch>
              <a:fillRect/>
            </a:stretch>
          </p:blipFill>
          <p:spPr>
            <a:xfrm>
              <a:off x="1375967" y="1791342"/>
              <a:ext cx="918087" cy="918087"/>
            </a:xfrm>
            <a:prstGeom prst="rect">
              <a:avLst/>
            </a:prstGeom>
          </p:spPr>
        </p:pic>
      </p:grpSp>
      <p:grpSp>
        <p:nvGrpSpPr>
          <p:cNvPr id="26" name="Group 25">
            <a:extLst>
              <a:ext uri="{FF2B5EF4-FFF2-40B4-BE49-F238E27FC236}">
                <a16:creationId xmlns:a16="http://schemas.microsoft.com/office/drawing/2014/main" id="{77A00AD6-F1AB-377B-90F2-039273C381D0}"/>
              </a:ext>
            </a:extLst>
          </p:cNvPr>
          <p:cNvGrpSpPr/>
          <p:nvPr/>
        </p:nvGrpSpPr>
        <p:grpSpPr>
          <a:xfrm>
            <a:off x="6097109" y="490464"/>
            <a:ext cx="2644180" cy="2643817"/>
            <a:chOff x="3370623" y="907705"/>
            <a:chExt cx="2644180" cy="2643817"/>
          </a:xfrm>
        </p:grpSpPr>
        <p:sp>
          <p:nvSpPr>
            <p:cNvPr id="17" name="Freeform 16">
              <a:extLst>
                <a:ext uri="{FF2B5EF4-FFF2-40B4-BE49-F238E27FC236}">
                  <a16:creationId xmlns:a16="http://schemas.microsoft.com/office/drawing/2014/main" id="{32FDAD62-4FE0-4921-6909-BF4E2C01223E}"/>
                </a:ext>
              </a:extLst>
            </p:cNvPr>
            <p:cNvSpPr/>
            <p:nvPr/>
          </p:nvSpPr>
          <p:spPr>
            <a:xfrm>
              <a:off x="3370623" y="907705"/>
              <a:ext cx="2644180" cy="2643817"/>
            </a:xfrm>
            <a:custGeom>
              <a:avLst/>
              <a:gdLst>
                <a:gd name="connsiteX0" fmla="*/ 0 w 2644180"/>
                <a:gd name="connsiteY0" fmla="*/ 0 h 2643817"/>
                <a:gd name="connsiteX1" fmla="*/ 139769 w 2644180"/>
                <a:gd name="connsiteY1" fmla="*/ 7058 h 2643817"/>
                <a:gd name="connsiteX2" fmla="*/ 2637141 w 2644180"/>
                <a:gd name="connsiteY2" fmla="*/ 2504430 h 2643817"/>
                <a:gd name="connsiteX3" fmla="*/ 2644180 w 2644180"/>
                <a:gd name="connsiteY3" fmla="*/ 2643817 h 2643817"/>
                <a:gd name="connsiteX4" fmla="*/ 1322343 w 2644180"/>
                <a:gd name="connsiteY4" fmla="*/ 2643817 h 2643817"/>
                <a:gd name="connsiteX5" fmla="*/ 0 w 2644180"/>
                <a:gd name="connsiteY5" fmla="*/ 1302588 h 2643817"/>
                <a:gd name="connsiteX6" fmla="*/ 0 w 2644180"/>
                <a:gd name="connsiteY6" fmla="*/ 0 h 26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180" h="2643817">
                  <a:moveTo>
                    <a:pt x="0" y="0"/>
                  </a:moveTo>
                  <a:lnTo>
                    <a:pt x="139769" y="7058"/>
                  </a:lnTo>
                  <a:cubicBezTo>
                    <a:pt x="1456563" y="140786"/>
                    <a:pt x="2503413" y="1187636"/>
                    <a:pt x="2637141" y="2504430"/>
                  </a:cubicBezTo>
                  <a:lnTo>
                    <a:pt x="2644180" y="2643817"/>
                  </a:lnTo>
                  <a:lnTo>
                    <a:pt x="1322343" y="2643817"/>
                  </a:lnTo>
                  <a:lnTo>
                    <a:pt x="0" y="1302588"/>
                  </a:lnTo>
                  <a:lnTo>
                    <a:pt x="0" y="0"/>
                  </a:lnTo>
                  <a:close/>
                </a:path>
              </a:pathLst>
            </a:custGeom>
            <a:solidFill>
              <a:srgbClr val="42B8F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124" name="Picture 123">
              <a:extLst>
                <a:ext uri="{FF2B5EF4-FFF2-40B4-BE49-F238E27FC236}">
                  <a16:creationId xmlns:a16="http://schemas.microsoft.com/office/drawing/2014/main" id="{425B7B9C-5B9B-EDB7-83F1-9F5BA4AFC2B5}"/>
                </a:ext>
              </a:extLst>
            </p:cNvPr>
            <p:cNvPicPr>
              <a:picLocks noChangeAspect="1"/>
            </p:cNvPicPr>
            <p:nvPr/>
          </p:nvPicPr>
          <p:blipFill>
            <a:blip r:embed="rId3"/>
            <a:stretch>
              <a:fillRect/>
            </a:stretch>
          </p:blipFill>
          <p:spPr>
            <a:xfrm>
              <a:off x="4250576" y="1910311"/>
              <a:ext cx="875846" cy="875846"/>
            </a:xfrm>
            <a:prstGeom prst="rect">
              <a:avLst/>
            </a:prstGeom>
          </p:spPr>
        </p:pic>
      </p:grpSp>
      <p:grpSp>
        <p:nvGrpSpPr>
          <p:cNvPr id="32" name="Group 31">
            <a:extLst>
              <a:ext uri="{FF2B5EF4-FFF2-40B4-BE49-F238E27FC236}">
                <a16:creationId xmlns:a16="http://schemas.microsoft.com/office/drawing/2014/main" id="{7FFB067D-2595-64A9-425B-2FD48A7A8F9D}"/>
              </a:ext>
            </a:extLst>
          </p:cNvPr>
          <p:cNvGrpSpPr/>
          <p:nvPr/>
        </p:nvGrpSpPr>
        <p:grpSpPr>
          <a:xfrm>
            <a:off x="6088123" y="3416558"/>
            <a:ext cx="2653725" cy="2655354"/>
            <a:chOff x="6088123" y="3416558"/>
            <a:chExt cx="2653725" cy="2655354"/>
          </a:xfrm>
        </p:grpSpPr>
        <p:sp>
          <p:nvSpPr>
            <p:cNvPr id="10" name="Freeform 9">
              <a:extLst>
                <a:ext uri="{FF2B5EF4-FFF2-40B4-BE49-F238E27FC236}">
                  <a16:creationId xmlns:a16="http://schemas.microsoft.com/office/drawing/2014/main" id="{2300196C-3E81-1B0A-61BB-65122AD9BA3A}"/>
                </a:ext>
              </a:extLst>
            </p:cNvPr>
            <p:cNvSpPr/>
            <p:nvPr/>
          </p:nvSpPr>
          <p:spPr>
            <a:xfrm>
              <a:off x="6088123" y="3416558"/>
              <a:ext cx="2653725" cy="2655354"/>
            </a:xfrm>
            <a:custGeom>
              <a:avLst/>
              <a:gdLst>
                <a:gd name="connsiteX0" fmla="*/ 1343010 w 2653725"/>
                <a:gd name="connsiteY0" fmla="*/ 0 h 2655354"/>
                <a:gd name="connsiteX1" fmla="*/ 2653725 w 2653725"/>
                <a:gd name="connsiteY1" fmla="*/ 0 h 2655354"/>
                <a:gd name="connsiteX2" fmla="*/ 2646127 w 2653725"/>
                <a:gd name="connsiteY2" fmla="*/ 150470 h 2655354"/>
                <a:gd name="connsiteX3" fmla="*/ 148755 w 2653725"/>
                <a:gd name="connsiteY3" fmla="*/ 2647842 h 2655354"/>
                <a:gd name="connsiteX4" fmla="*/ 0 w 2653725"/>
                <a:gd name="connsiteY4" fmla="*/ 2655354 h 2655354"/>
                <a:gd name="connsiteX5" fmla="*/ 0 w 2653725"/>
                <a:gd name="connsiteY5" fmla="*/ 1324099 h 2655354"/>
                <a:gd name="connsiteX6" fmla="*/ 1343010 w 2653725"/>
                <a:gd name="connsiteY6" fmla="*/ 0 h 265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725" h="2655354">
                  <a:moveTo>
                    <a:pt x="1343010" y="0"/>
                  </a:moveTo>
                  <a:lnTo>
                    <a:pt x="2653725" y="0"/>
                  </a:lnTo>
                  <a:lnTo>
                    <a:pt x="2646127" y="150470"/>
                  </a:lnTo>
                  <a:cubicBezTo>
                    <a:pt x="2512399" y="1467264"/>
                    <a:pt x="1465549" y="2514114"/>
                    <a:pt x="148755" y="2647842"/>
                  </a:cubicBezTo>
                  <a:lnTo>
                    <a:pt x="0" y="2655354"/>
                  </a:lnTo>
                  <a:lnTo>
                    <a:pt x="0" y="1324099"/>
                  </a:lnTo>
                  <a:lnTo>
                    <a:pt x="1343010" y="0"/>
                  </a:lnTo>
                  <a:close/>
                </a:path>
              </a:pathLst>
            </a:custGeom>
            <a:solidFill>
              <a:srgbClr val="6AAED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132" name="Picture 131">
              <a:extLst>
                <a:ext uri="{FF2B5EF4-FFF2-40B4-BE49-F238E27FC236}">
                  <a16:creationId xmlns:a16="http://schemas.microsoft.com/office/drawing/2014/main" id="{00FA1D9F-8653-AC8B-E2DC-768696DD4655}"/>
                </a:ext>
              </a:extLst>
            </p:cNvPr>
            <p:cNvPicPr>
              <a:picLocks noChangeAspect="1"/>
            </p:cNvPicPr>
            <p:nvPr/>
          </p:nvPicPr>
          <p:blipFill>
            <a:blip r:embed="rId4"/>
            <a:stretch>
              <a:fillRect/>
            </a:stretch>
          </p:blipFill>
          <p:spPr>
            <a:xfrm>
              <a:off x="7006391" y="4204134"/>
              <a:ext cx="830997" cy="830997"/>
            </a:xfrm>
            <a:prstGeom prst="rect">
              <a:avLst/>
            </a:prstGeom>
          </p:spPr>
        </p:pic>
      </p:grpSp>
      <p:grpSp>
        <p:nvGrpSpPr>
          <p:cNvPr id="33" name="Group 32">
            <a:extLst>
              <a:ext uri="{FF2B5EF4-FFF2-40B4-BE49-F238E27FC236}">
                <a16:creationId xmlns:a16="http://schemas.microsoft.com/office/drawing/2014/main" id="{35AB6B94-6EBA-E5A0-15F9-77B943C0A3B5}"/>
              </a:ext>
            </a:extLst>
          </p:cNvPr>
          <p:cNvGrpSpPr/>
          <p:nvPr/>
        </p:nvGrpSpPr>
        <p:grpSpPr>
          <a:xfrm>
            <a:off x="3159023" y="3401683"/>
            <a:ext cx="2646823" cy="2669842"/>
            <a:chOff x="3159023" y="3401683"/>
            <a:chExt cx="2646823" cy="2669842"/>
          </a:xfrm>
        </p:grpSpPr>
        <p:sp>
          <p:nvSpPr>
            <p:cNvPr id="11" name="Freeform 10">
              <a:extLst>
                <a:ext uri="{FF2B5EF4-FFF2-40B4-BE49-F238E27FC236}">
                  <a16:creationId xmlns:a16="http://schemas.microsoft.com/office/drawing/2014/main" id="{F2F86E8F-3631-F6EB-5C42-2995E4FFF5B4}"/>
                </a:ext>
              </a:extLst>
            </p:cNvPr>
            <p:cNvSpPr/>
            <p:nvPr/>
          </p:nvSpPr>
          <p:spPr>
            <a:xfrm>
              <a:off x="3159023" y="3401683"/>
              <a:ext cx="2646823" cy="2669842"/>
            </a:xfrm>
            <a:custGeom>
              <a:avLst/>
              <a:gdLst>
                <a:gd name="connsiteX0" fmla="*/ 0 w 2646823"/>
                <a:gd name="connsiteY0" fmla="*/ 0 h 2669842"/>
                <a:gd name="connsiteX1" fmla="*/ 1334076 w 2646823"/>
                <a:gd name="connsiteY1" fmla="*/ 0 h 2669842"/>
                <a:gd name="connsiteX2" fmla="*/ 2646823 w 2646823"/>
                <a:gd name="connsiteY2" fmla="*/ 1331498 h 2669842"/>
                <a:gd name="connsiteX3" fmla="*/ 2646823 w 2646823"/>
                <a:gd name="connsiteY3" fmla="*/ 2669842 h 2669842"/>
                <a:gd name="connsiteX4" fmla="*/ 2505721 w 2646823"/>
                <a:gd name="connsiteY4" fmla="*/ 2662717 h 2669842"/>
                <a:gd name="connsiteX5" fmla="*/ 8349 w 2646823"/>
                <a:gd name="connsiteY5" fmla="*/ 165345 h 2669842"/>
                <a:gd name="connsiteX6" fmla="*/ 0 w 2646823"/>
                <a:gd name="connsiteY6" fmla="*/ 0 h 26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6823" h="2669842">
                  <a:moveTo>
                    <a:pt x="0" y="0"/>
                  </a:moveTo>
                  <a:lnTo>
                    <a:pt x="1334076" y="0"/>
                  </a:lnTo>
                  <a:lnTo>
                    <a:pt x="2646823" y="1331498"/>
                  </a:lnTo>
                  <a:lnTo>
                    <a:pt x="2646823" y="2669842"/>
                  </a:lnTo>
                  <a:lnTo>
                    <a:pt x="2505721" y="2662717"/>
                  </a:lnTo>
                  <a:cubicBezTo>
                    <a:pt x="1188927" y="2528989"/>
                    <a:pt x="142077" y="1482139"/>
                    <a:pt x="8349" y="165345"/>
                  </a:cubicBezTo>
                  <a:lnTo>
                    <a:pt x="0" y="0"/>
                  </a:lnTo>
                  <a:close/>
                </a:path>
              </a:pathLst>
            </a:custGeom>
            <a:solidFill>
              <a:srgbClr val="13588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125" name="Picture 124">
              <a:extLst>
                <a:ext uri="{FF2B5EF4-FFF2-40B4-BE49-F238E27FC236}">
                  <a16:creationId xmlns:a16="http://schemas.microsoft.com/office/drawing/2014/main" id="{92EA4C6F-511A-F2E5-B7DD-3577CD4AF7FE}"/>
                </a:ext>
              </a:extLst>
            </p:cNvPr>
            <p:cNvPicPr>
              <a:picLocks noChangeAspect="1"/>
            </p:cNvPicPr>
            <p:nvPr/>
          </p:nvPicPr>
          <p:blipFill>
            <a:blip r:embed="rId5"/>
            <a:stretch>
              <a:fillRect/>
            </a:stretch>
          </p:blipFill>
          <p:spPr>
            <a:xfrm>
              <a:off x="4200111" y="4299733"/>
              <a:ext cx="772613" cy="772613"/>
            </a:xfrm>
            <a:prstGeom prst="rect">
              <a:avLst/>
            </a:prstGeom>
          </p:spPr>
        </p:pic>
      </p:grpSp>
    </p:spTree>
    <p:extLst>
      <p:ext uri="{BB962C8B-B14F-4D97-AF65-F5344CB8AC3E}">
        <p14:creationId xmlns:p14="http://schemas.microsoft.com/office/powerpoint/2010/main" val="19603982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arn(outVertical)">
                                          <p:cBhvr>
                                            <p:cTn id="7" dur="1000"/>
                                            <p:tgtEl>
                                              <p:spTgt spid="133"/>
                                            </p:tgtEl>
                                          </p:cBhvr>
                                        </p:animEffect>
                                      </p:childTnLst>
                                    </p:cTn>
                                  </p:par>
                                </p:childTnLst>
                              </p:cTn>
                            </p:par>
                            <p:par>
                              <p:cTn id="8" fill="hold">
                                <p:stCondLst>
                                  <p:cond delay="1000"/>
                                </p:stCondLst>
                                <p:childTnLst>
                                  <p:par>
                                    <p:cTn id="9" presetID="2" presetClass="entr" presetSubtype="9" fill="hold" nodeType="afterEffect" p14:presetBounceEnd="5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50000">
                                          <p:cBhvr additive="base">
                                            <p:cTn id="11" dur="1500" fill="hold"/>
                                            <p:tgtEl>
                                              <p:spTgt spid="25"/>
                                            </p:tgtEl>
                                            <p:attrNameLst>
                                              <p:attrName>ppt_x</p:attrName>
                                            </p:attrNameLst>
                                          </p:cBhvr>
                                          <p:tavLst>
                                            <p:tav tm="0">
                                              <p:val>
                                                <p:strVal val="0-#ppt_w/2"/>
                                              </p:val>
                                            </p:tav>
                                            <p:tav tm="100000">
                                              <p:val>
                                                <p:strVal val="#ppt_x"/>
                                              </p:val>
                                            </p:tav>
                                          </p:tavLst>
                                        </p:anim>
                                        <p:anim calcmode="lin" valueType="num" p14:bounceEnd="50000">
                                          <p:cBhvr additive="base">
                                            <p:cTn id="12" dur="150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14:presetBounceEnd="50000">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14:bounceEnd="50000">
                                          <p:cBhvr additive="base">
                                            <p:cTn id="15" dur="1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16" dur="1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14:presetBounceEnd="50000">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14:bounceEnd="50000">
                                          <p:cBhvr additive="base">
                                            <p:cTn id="19" dur="1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14:presetBounceEnd="50000">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14:bounceEnd="50000">
                                          <p:cBhvr additive="base">
                                            <p:cTn id="23" dur="1500" fill="hold"/>
                                            <p:tgtEl>
                                              <p:spTgt spid="33"/>
                                            </p:tgtEl>
                                            <p:attrNameLst>
                                              <p:attrName>ppt_x</p:attrName>
                                            </p:attrNameLst>
                                          </p:cBhvr>
                                          <p:tavLst>
                                            <p:tav tm="0">
                                              <p:val>
                                                <p:strVal val="0-#ppt_w/2"/>
                                              </p:val>
                                            </p:tav>
                                            <p:tav tm="100000">
                                              <p:val>
                                                <p:strVal val="#ppt_x"/>
                                              </p:val>
                                            </p:tav>
                                          </p:tavLst>
                                        </p:anim>
                                        <p:anim calcmode="lin" valueType="num" p14:bounceEnd="50000">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500" fill="hold"/>
                                            <p:tgtEl>
                                              <p:spTgt spid="30"/>
                                            </p:tgtEl>
                                            <p:attrNameLst>
                                              <p:attrName>ppt_x</p:attrName>
                                            </p:attrNameLst>
                                          </p:cBhvr>
                                          <p:tavLst>
                                            <p:tav tm="0">
                                              <p:val>
                                                <p:strVal val="0-#ppt_w/2"/>
                                              </p:val>
                                            </p:tav>
                                            <p:tav tm="100000">
                                              <p:val>
                                                <p:strVal val="#ppt_x"/>
                                              </p:val>
                                            </p:tav>
                                          </p:tavLst>
                                        </p:anim>
                                        <p:anim calcmode="lin" valueType="num">
                                          <p:cBhvr additive="base">
                                            <p:cTn id="28" dur="1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74"/>
                                            </p:tgtEl>
                                            <p:attrNameLst>
                                              <p:attrName>style.visibility</p:attrName>
                                            </p:attrNameLst>
                                          </p:cBhvr>
                                          <p:to>
                                            <p:strVal val="visible"/>
                                          </p:to>
                                        </p:set>
                                        <p:anim calcmode="lin" valueType="num">
                                          <p:cBhvr additive="base">
                                            <p:cTn id="31" dur="1500" fill="hold"/>
                                            <p:tgtEl>
                                              <p:spTgt spid="174"/>
                                            </p:tgtEl>
                                            <p:attrNameLst>
                                              <p:attrName>ppt_x</p:attrName>
                                            </p:attrNameLst>
                                          </p:cBhvr>
                                          <p:tavLst>
                                            <p:tav tm="0">
                                              <p:val>
                                                <p:strVal val="1+#ppt_w/2"/>
                                              </p:val>
                                            </p:tav>
                                            <p:tav tm="100000">
                                              <p:val>
                                                <p:strVal val="#ppt_x"/>
                                              </p:val>
                                            </p:tav>
                                          </p:tavLst>
                                        </p:anim>
                                        <p:anim calcmode="lin" valueType="num">
                                          <p:cBhvr additive="base">
                                            <p:cTn id="32" dur="1500" fill="hold"/>
                                            <p:tgtEl>
                                              <p:spTgt spid="17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500" fill="hold"/>
                                            <p:tgtEl>
                                              <p:spTgt spid="31"/>
                                            </p:tgtEl>
                                            <p:attrNameLst>
                                              <p:attrName>ppt_x</p:attrName>
                                            </p:attrNameLst>
                                          </p:cBhvr>
                                          <p:tavLst>
                                            <p:tav tm="0">
                                              <p:val>
                                                <p:strVal val="1+#ppt_w/2"/>
                                              </p:val>
                                            </p:tav>
                                            <p:tav tm="100000">
                                              <p:val>
                                                <p:strVal val="#ppt_x"/>
                                              </p:val>
                                            </p:tav>
                                          </p:tavLst>
                                        </p:anim>
                                        <p:anim calcmode="lin" valueType="num">
                                          <p:cBhvr additive="base">
                                            <p:cTn id="36" dur="15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 calcmode="lin" valueType="num">
                                          <p:cBhvr additive="base">
                                            <p:cTn id="39" dur="1500" fill="hold"/>
                                            <p:tgtEl>
                                              <p:spTgt spid="175"/>
                                            </p:tgtEl>
                                            <p:attrNameLst>
                                              <p:attrName>ppt_x</p:attrName>
                                            </p:attrNameLst>
                                          </p:cBhvr>
                                          <p:tavLst>
                                            <p:tav tm="0">
                                              <p:val>
                                                <p:strVal val="0-#ppt_w/2"/>
                                              </p:val>
                                            </p:tav>
                                            <p:tav tm="100000">
                                              <p:val>
                                                <p:strVal val="#ppt_x"/>
                                              </p:val>
                                            </p:tav>
                                          </p:tavLst>
                                        </p:anim>
                                        <p:anim calcmode="lin" valueType="num">
                                          <p:cBhvr additive="base">
                                            <p:cTn id="40" dur="1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arn(outVertical)">
                                          <p:cBhvr>
                                            <p:cTn id="7" dur="1000"/>
                                            <p:tgtEl>
                                              <p:spTgt spid="13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0-#ppt_w/2"/>
                                              </p:val>
                                            </p:tav>
                                            <p:tav tm="100000">
                                              <p:val>
                                                <p:strVal val="#ppt_x"/>
                                              </p:val>
                                            </p:tav>
                                          </p:tavLst>
                                        </p:anim>
                                        <p:anim calcmode="lin" valueType="num">
                                          <p:cBhvr additive="base">
                                            <p:cTn id="12" dur="150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500" fill="hold"/>
                                            <p:tgtEl>
                                              <p:spTgt spid="26"/>
                                            </p:tgtEl>
                                            <p:attrNameLst>
                                              <p:attrName>ppt_x</p:attrName>
                                            </p:attrNameLst>
                                          </p:cBhvr>
                                          <p:tavLst>
                                            <p:tav tm="0">
                                              <p:val>
                                                <p:strVal val="1+#ppt_w/2"/>
                                              </p:val>
                                            </p:tav>
                                            <p:tav tm="100000">
                                              <p:val>
                                                <p:strVal val="#ppt_x"/>
                                              </p:val>
                                            </p:tav>
                                          </p:tavLst>
                                        </p:anim>
                                        <p:anim calcmode="lin" valueType="num">
                                          <p:cBhvr additive="base">
                                            <p:cTn id="16" dur="1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1+#ppt_w/2"/>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500" fill="hold"/>
                                            <p:tgtEl>
                                              <p:spTgt spid="33"/>
                                            </p:tgtEl>
                                            <p:attrNameLst>
                                              <p:attrName>ppt_x</p:attrName>
                                            </p:attrNameLst>
                                          </p:cBhvr>
                                          <p:tavLst>
                                            <p:tav tm="0">
                                              <p:val>
                                                <p:strVal val="0-#ppt_w/2"/>
                                              </p:val>
                                            </p:tav>
                                            <p:tav tm="100000">
                                              <p:val>
                                                <p:strVal val="#ppt_x"/>
                                              </p:val>
                                            </p:tav>
                                          </p:tavLst>
                                        </p:anim>
                                        <p:anim calcmode="lin" valueType="num">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500" fill="hold"/>
                                            <p:tgtEl>
                                              <p:spTgt spid="30"/>
                                            </p:tgtEl>
                                            <p:attrNameLst>
                                              <p:attrName>ppt_x</p:attrName>
                                            </p:attrNameLst>
                                          </p:cBhvr>
                                          <p:tavLst>
                                            <p:tav tm="0">
                                              <p:val>
                                                <p:strVal val="0-#ppt_w/2"/>
                                              </p:val>
                                            </p:tav>
                                            <p:tav tm="100000">
                                              <p:val>
                                                <p:strVal val="#ppt_x"/>
                                              </p:val>
                                            </p:tav>
                                          </p:tavLst>
                                        </p:anim>
                                        <p:anim calcmode="lin" valueType="num">
                                          <p:cBhvr additive="base">
                                            <p:cTn id="28" dur="1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74"/>
                                            </p:tgtEl>
                                            <p:attrNameLst>
                                              <p:attrName>style.visibility</p:attrName>
                                            </p:attrNameLst>
                                          </p:cBhvr>
                                          <p:to>
                                            <p:strVal val="visible"/>
                                          </p:to>
                                        </p:set>
                                        <p:anim calcmode="lin" valueType="num">
                                          <p:cBhvr additive="base">
                                            <p:cTn id="31" dur="1500" fill="hold"/>
                                            <p:tgtEl>
                                              <p:spTgt spid="174"/>
                                            </p:tgtEl>
                                            <p:attrNameLst>
                                              <p:attrName>ppt_x</p:attrName>
                                            </p:attrNameLst>
                                          </p:cBhvr>
                                          <p:tavLst>
                                            <p:tav tm="0">
                                              <p:val>
                                                <p:strVal val="1+#ppt_w/2"/>
                                              </p:val>
                                            </p:tav>
                                            <p:tav tm="100000">
                                              <p:val>
                                                <p:strVal val="#ppt_x"/>
                                              </p:val>
                                            </p:tav>
                                          </p:tavLst>
                                        </p:anim>
                                        <p:anim calcmode="lin" valueType="num">
                                          <p:cBhvr additive="base">
                                            <p:cTn id="32" dur="1500" fill="hold"/>
                                            <p:tgtEl>
                                              <p:spTgt spid="17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500" fill="hold"/>
                                            <p:tgtEl>
                                              <p:spTgt spid="31"/>
                                            </p:tgtEl>
                                            <p:attrNameLst>
                                              <p:attrName>ppt_x</p:attrName>
                                            </p:attrNameLst>
                                          </p:cBhvr>
                                          <p:tavLst>
                                            <p:tav tm="0">
                                              <p:val>
                                                <p:strVal val="1+#ppt_w/2"/>
                                              </p:val>
                                            </p:tav>
                                            <p:tav tm="100000">
                                              <p:val>
                                                <p:strVal val="#ppt_x"/>
                                              </p:val>
                                            </p:tav>
                                          </p:tavLst>
                                        </p:anim>
                                        <p:anim calcmode="lin" valueType="num">
                                          <p:cBhvr additive="base">
                                            <p:cTn id="36" dur="15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 calcmode="lin" valueType="num">
                                          <p:cBhvr additive="base">
                                            <p:cTn id="39" dur="1500" fill="hold"/>
                                            <p:tgtEl>
                                              <p:spTgt spid="175"/>
                                            </p:tgtEl>
                                            <p:attrNameLst>
                                              <p:attrName>ppt_x</p:attrName>
                                            </p:attrNameLst>
                                          </p:cBhvr>
                                          <p:tavLst>
                                            <p:tav tm="0">
                                              <p:val>
                                                <p:strVal val="0-#ppt_w/2"/>
                                              </p:val>
                                            </p:tav>
                                            <p:tav tm="100000">
                                              <p:val>
                                                <p:strVal val="#ppt_x"/>
                                              </p:val>
                                            </p:tav>
                                          </p:tavLst>
                                        </p:anim>
                                        <p:anim calcmode="lin" valueType="num">
                                          <p:cBhvr additive="base">
                                            <p:cTn id="40" dur="1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0EFF2DF-28B7-BD34-2B68-5FABCE6C6139}"/>
              </a:ext>
            </a:extLst>
          </p:cNvPr>
          <p:cNvSpPr/>
          <p:nvPr/>
        </p:nvSpPr>
        <p:spPr>
          <a:xfrm rot="2625170">
            <a:off x="2094784" y="354959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ounded Rectangle 16">
            <a:extLst>
              <a:ext uri="{FF2B5EF4-FFF2-40B4-BE49-F238E27FC236}">
                <a16:creationId xmlns:a16="http://schemas.microsoft.com/office/drawing/2014/main" id="{13930346-ADF3-3028-AC3E-8622A23621F2}"/>
              </a:ext>
            </a:extLst>
          </p:cNvPr>
          <p:cNvSpPr/>
          <p:nvPr/>
        </p:nvSpPr>
        <p:spPr>
          <a:xfrm rot="2625170">
            <a:off x="1088015" y="-1503392"/>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ounded Rectangle 21">
            <a:extLst>
              <a:ext uri="{FF2B5EF4-FFF2-40B4-BE49-F238E27FC236}">
                <a16:creationId xmlns:a16="http://schemas.microsoft.com/office/drawing/2014/main" id="{3FF18D8E-0809-B9AC-8A75-743E09EF6B09}"/>
              </a:ext>
            </a:extLst>
          </p:cNvPr>
          <p:cNvSpPr/>
          <p:nvPr/>
        </p:nvSpPr>
        <p:spPr>
          <a:xfrm rot="2625170">
            <a:off x="549355" y="5510905"/>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ounded Rectangle 22">
            <a:extLst>
              <a:ext uri="{FF2B5EF4-FFF2-40B4-BE49-F238E27FC236}">
                <a16:creationId xmlns:a16="http://schemas.microsoft.com/office/drawing/2014/main" id="{DD45C7CA-FCED-FB79-567B-807FC13FB7EF}"/>
              </a:ext>
            </a:extLst>
          </p:cNvPr>
          <p:cNvSpPr/>
          <p:nvPr/>
        </p:nvSpPr>
        <p:spPr>
          <a:xfrm rot="2625170">
            <a:off x="5674685" y="2444354"/>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6" name="Group 185">
            <a:extLst>
              <a:ext uri="{FF2B5EF4-FFF2-40B4-BE49-F238E27FC236}">
                <a16:creationId xmlns:a16="http://schemas.microsoft.com/office/drawing/2014/main" id="{499B19ED-9F52-CCEF-7B3D-16DD455CFA42}"/>
              </a:ext>
            </a:extLst>
          </p:cNvPr>
          <p:cNvGrpSpPr/>
          <p:nvPr/>
        </p:nvGrpSpPr>
        <p:grpSpPr>
          <a:xfrm>
            <a:off x="6833117" y="0"/>
            <a:ext cx="5978143" cy="9703979"/>
            <a:chOff x="7290317" y="-644262"/>
            <a:chExt cx="5978143" cy="9703979"/>
          </a:xfrm>
        </p:grpSpPr>
        <p:pic>
          <p:nvPicPr>
            <p:cNvPr id="185" name="Picture 184">
              <a:extLst>
                <a:ext uri="{FF2B5EF4-FFF2-40B4-BE49-F238E27FC236}">
                  <a16:creationId xmlns:a16="http://schemas.microsoft.com/office/drawing/2014/main" id="{95FC5E3E-3539-88B7-323D-BD0191E38A99}"/>
                </a:ext>
              </a:extLst>
            </p:cNvPr>
            <p:cNvPicPr>
              <a:picLocks noChangeAspect="1"/>
            </p:cNvPicPr>
            <p:nvPr/>
          </p:nvPicPr>
          <p:blipFill>
            <a:blip r:embed="rId2"/>
            <a:srcRect l="58466" t="1663" r="22302" b="83464"/>
            <a:stretch>
              <a:fillRect/>
            </a:stretch>
          </p:blipFill>
          <p:spPr>
            <a:xfrm>
              <a:off x="9885801" y="-64426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84" name="Picture 183">
              <a:extLst>
                <a:ext uri="{FF2B5EF4-FFF2-40B4-BE49-F238E27FC236}">
                  <a16:creationId xmlns:a16="http://schemas.microsoft.com/office/drawing/2014/main" id="{4C2169C6-8EDF-E241-D288-E72386F570FF}"/>
                </a:ext>
              </a:extLst>
            </p:cNvPr>
            <p:cNvPicPr>
              <a:picLocks noChangeAspect="1"/>
            </p:cNvPicPr>
            <p:nvPr/>
          </p:nvPicPr>
          <p:blipFill>
            <a:blip r:embed="rId2"/>
            <a:srcRect l="78606" t="1663" r="2162" b="83464"/>
            <a:stretch>
              <a:fillRect/>
            </a:stretch>
          </p:blipFill>
          <p:spPr>
            <a:xfrm>
              <a:off x="11616123" y="-64426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83" name="Picture 182">
              <a:extLst>
                <a:ext uri="{FF2B5EF4-FFF2-40B4-BE49-F238E27FC236}">
                  <a16:creationId xmlns:a16="http://schemas.microsoft.com/office/drawing/2014/main" id="{A224FA79-D01A-2BE8-3D56-C36209439A2B}"/>
                </a:ext>
              </a:extLst>
            </p:cNvPr>
            <p:cNvPicPr>
              <a:picLocks noChangeAspect="1"/>
            </p:cNvPicPr>
            <p:nvPr/>
          </p:nvPicPr>
          <p:blipFill>
            <a:blip r:embed="rId2"/>
            <a:srcRect l="38326" t="1663" r="42441" b="83464"/>
            <a:stretch>
              <a:fillRect/>
            </a:stretch>
          </p:blipFill>
          <p:spPr>
            <a:xfrm>
              <a:off x="8155478" y="-644261"/>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82" name="Picture 181">
              <a:extLst>
                <a:ext uri="{FF2B5EF4-FFF2-40B4-BE49-F238E27FC236}">
                  <a16:creationId xmlns:a16="http://schemas.microsoft.com/office/drawing/2014/main" id="{AA37CA25-0D1B-6CAE-82AE-2ECFA0C24353}"/>
                </a:ext>
              </a:extLst>
            </p:cNvPr>
            <p:cNvPicPr>
              <a:picLocks noChangeAspect="1"/>
            </p:cNvPicPr>
            <p:nvPr/>
          </p:nvPicPr>
          <p:blipFill>
            <a:blip r:embed="rId2"/>
            <a:srcRect l="28256" t="13748" r="52511" b="71379"/>
            <a:stretch>
              <a:fillRect/>
            </a:stretch>
          </p:blipFill>
          <p:spPr>
            <a:xfrm>
              <a:off x="7290317" y="913192"/>
              <a:ext cx="1652337" cy="1916712"/>
            </a:xfrm>
            <a:custGeom>
              <a:avLst/>
              <a:gdLst>
                <a:gd name="connsiteX0" fmla="*/ 826168 w 1652337"/>
                <a:gd name="connsiteY0" fmla="*/ 0 h 1916712"/>
                <a:gd name="connsiteX1" fmla="*/ 1652337 w 1652337"/>
                <a:gd name="connsiteY1" fmla="*/ 413084 h 1916712"/>
                <a:gd name="connsiteX2" fmla="*/ 1652337 w 1652337"/>
                <a:gd name="connsiteY2" fmla="*/ 1503628 h 1916712"/>
                <a:gd name="connsiteX3" fmla="*/ 826168 w 1652337"/>
                <a:gd name="connsiteY3" fmla="*/ 1916712 h 1916712"/>
                <a:gd name="connsiteX4" fmla="*/ 0 w 1652337"/>
                <a:gd name="connsiteY4" fmla="*/ 1503628 h 1916712"/>
                <a:gd name="connsiteX5" fmla="*/ 0 w 1652337"/>
                <a:gd name="connsiteY5" fmla="*/ 413084 h 1916712"/>
                <a:gd name="connsiteX6" fmla="*/ 826168 w 1652337"/>
                <a:gd name="connsiteY6" fmla="*/ 0 h 19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2">
                  <a:moveTo>
                    <a:pt x="826168" y="0"/>
                  </a:moveTo>
                  <a:lnTo>
                    <a:pt x="1652337" y="413084"/>
                  </a:lnTo>
                  <a:lnTo>
                    <a:pt x="1652337" y="1503628"/>
                  </a:lnTo>
                  <a:lnTo>
                    <a:pt x="826168" y="1916712"/>
                  </a:lnTo>
                  <a:lnTo>
                    <a:pt x="0" y="1503628"/>
                  </a:lnTo>
                  <a:lnTo>
                    <a:pt x="0" y="413084"/>
                  </a:lnTo>
                  <a:lnTo>
                    <a:pt x="826168" y="0"/>
                  </a:lnTo>
                  <a:close/>
                </a:path>
              </a:pathLst>
            </a:custGeom>
          </p:spPr>
        </p:pic>
        <p:pic>
          <p:nvPicPr>
            <p:cNvPr id="181" name="Picture 180">
              <a:extLst>
                <a:ext uri="{FF2B5EF4-FFF2-40B4-BE49-F238E27FC236}">
                  <a16:creationId xmlns:a16="http://schemas.microsoft.com/office/drawing/2014/main" id="{42714C8F-1F60-899B-B00E-A5478162CCDE}"/>
                </a:ext>
              </a:extLst>
            </p:cNvPr>
            <p:cNvPicPr>
              <a:picLocks noChangeAspect="1"/>
            </p:cNvPicPr>
            <p:nvPr/>
          </p:nvPicPr>
          <p:blipFill>
            <a:blip r:embed="rId2"/>
            <a:srcRect l="48396" t="13748" r="32372" b="71379"/>
            <a:stretch>
              <a:fillRect/>
            </a:stretch>
          </p:blipFill>
          <p:spPr>
            <a:xfrm>
              <a:off x="9020640" y="913192"/>
              <a:ext cx="1652337" cy="1916712"/>
            </a:xfrm>
            <a:custGeom>
              <a:avLst/>
              <a:gdLst>
                <a:gd name="connsiteX0" fmla="*/ 826168 w 1652337"/>
                <a:gd name="connsiteY0" fmla="*/ 0 h 1916712"/>
                <a:gd name="connsiteX1" fmla="*/ 1652337 w 1652337"/>
                <a:gd name="connsiteY1" fmla="*/ 413084 h 1916712"/>
                <a:gd name="connsiteX2" fmla="*/ 1652337 w 1652337"/>
                <a:gd name="connsiteY2" fmla="*/ 1503628 h 1916712"/>
                <a:gd name="connsiteX3" fmla="*/ 826168 w 1652337"/>
                <a:gd name="connsiteY3" fmla="*/ 1916712 h 1916712"/>
                <a:gd name="connsiteX4" fmla="*/ 0 w 1652337"/>
                <a:gd name="connsiteY4" fmla="*/ 1503628 h 1916712"/>
                <a:gd name="connsiteX5" fmla="*/ 0 w 1652337"/>
                <a:gd name="connsiteY5" fmla="*/ 413084 h 1916712"/>
                <a:gd name="connsiteX6" fmla="*/ 826168 w 1652337"/>
                <a:gd name="connsiteY6" fmla="*/ 0 h 19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2">
                  <a:moveTo>
                    <a:pt x="826168" y="0"/>
                  </a:moveTo>
                  <a:lnTo>
                    <a:pt x="1652337" y="413084"/>
                  </a:lnTo>
                  <a:lnTo>
                    <a:pt x="1652337" y="1503628"/>
                  </a:lnTo>
                  <a:lnTo>
                    <a:pt x="826168" y="1916712"/>
                  </a:lnTo>
                  <a:lnTo>
                    <a:pt x="0" y="1503628"/>
                  </a:lnTo>
                  <a:lnTo>
                    <a:pt x="0" y="413084"/>
                  </a:lnTo>
                  <a:lnTo>
                    <a:pt x="826168" y="0"/>
                  </a:lnTo>
                  <a:close/>
                </a:path>
              </a:pathLst>
            </a:custGeom>
          </p:spPr>
        </p:pic>
        <p:pic>
          <p:nvPicPr>
            <p:cNvPr id="180" name="Picture 179">
              <a:extLst>
                <a:ext uri="{FF2B5EF4-FFF2-40B4-BE49-F238E27FC236}">
                  <a16:creationId xmlns:a16="http://schemas.microsoft.com/office/drawing/2014/main" id="{14CC575C-6655-9BF2-13E0-E4F97714B9C2}"/>
                </a:ext>
              </a:extLst>
            </p:cNvPr>
            <p:cNvPicPr>
              <a:picLocks noChangeAspect="1"/>
            </p:cNvPicPr>
            <p:nvPr/>
          </p:nvPicPr>
          <p:blipFill>
            <a:blip r:embed="rId2"/>
            <a:srcRect l="68536" t="13748" r="12232" b="71379"/>
            <a:stretch>
              <a:fillRect/>
            </a:stretch>
          </p:blipFill>
          <p:spPr>
            <a:xfrm>
              <a:off x="10750962" y="91319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8 h 1916711"/>
                <a:gd name="connsiteX3" fmla="*/ 826168 w 1652337"/>
                <a:gd name="connsiteY3" fmla="*/ 1916711 h 1916711"/>
                <a:gd name="connsiteX4" fmla="*/ 0 w 1652337"/>
                <a:gd name="connsiteY4" fmla="*/ 1503628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8"/>
                  </a:lnTo>
                  <a:lnTo>
                    <a:pt x="826168" y="1916711"/>
                  </a:lnTo>
                  <a:lnTo>
                    <a:pt x="0" y="1503628"/>
                  </a:lnTo>
                  <a:lnTo>
                    <a:pt x="0" y="413084"/>
                  </a:lnTo>
                  <a:lnTo>
                    <a:pt x="826168" y="0"/>
                  </a:lnTo>
                  <a:close/>
                </a:path>
              </a:pathLst>
            </a:custGeom>
          </p:spPr>
        </p:pic>
        <p:pic>
          <p:nvPicPr>
            <p:cNvPr id="179" name="Picture 178">
              <a:extLst>
                <a:ext uri="{FF2B5EF4-FFF2-40B4-BE49-F238E27FC236}">
                  <a16:creationId xmlns:a16="http://schemas.microsoft.com/office/drawing/2014/main" id="{8096B3F4-D6CE-8B97-14F4-5706B2CD9397}"/>
                </a:ext>
              </a:extLst>
            </p:cNvPr>
            <p:cNvPicPr>
              <a:picLocks noChangeAspect="1"/>
            </p:cNvPicPr>
            <p:nvPr/>
          </p:nvPicPr>
          <p:blipFill>
            <a:blip r:embed="rId2"/>
            <a:srcRect l="58466" t="25833" r="22302" b="59294"/>
            <a:stretch>
              <a:fillRect/>
            </a:stretch>
          </p:blipFill>
          <p:spPr>
            <a:xfrm>
              <a:off x="9885801" y="2470646"/>
              <a:ext cx="1652337" cy="1916709"/>
            </a:xfrm>
            <a:custGeom>
              <a:avLst/>
              <a:gdLst>
                <a:gd name="connsiteX0" fmla="*/ 826168 w 1652337"/>
                <a:gd name="connsiteY0" fmla="*/ 0 h 1916709"/>
                <a:gd name="connsiteX1" fmla="*/ 1652337 w 1652337"/>
                <a:gd name="connsiteY1" fmla="*/ 413084 h 1916709"/>
                <a:gd name="connsiteX2" fmla="*/ 1652337 w 1652337"/>
                <a:gd name="connsiteY2" fmla="*/ 1503627 h 1916709"/>
                <a:gd name="connsiteX3" fmla="*/ 826168 w 1652337"/>
                <a:gd name="connsiteY3" fmla="*/ 1916709 h 1916709"/>
                <a:gd name="connsiteX4" fmla="*/ 0 w 1652337"/>
                <a:gd name="connsiteY4" fmla="*/ 1503627 h 1916709"/>
                <a:gd name="connsiteX5" fmla="*/ 0 w 1652337"/>
                <a:gd name="connsiteY5" fmla="*/ 413084 h 1916709"/>
                <a:gd name="connsiteX6" fmla="*/ 826168 w 1652337"/>
                <a:gd name="connsiteY6" fmla="*/ 0 h 191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9">
                  <a:moveTo>
                    <a:pt x="826168" y="0"/>
                  </a:moveTo>
                  <a:lnTo>
                    <a:pt x="1652337" y="413084"/>
                  </a:lnTo>
                  <a:lnTo>
                    <a:pt x="1652337" y="1503627"/>
                  </a:lnTo>
                  <a:lnTo>
                    <a:pt x="826168" y="1916709"/>
                  </a:lnTo>
                  <a:lnTo>
                    <a:pt x="0" y="1503627"/>
                  </a:lnTo>
                  <a:lnTo>
                    <a:pt x="0" y="413084"/>
                  </a:lnTo>
                  <a:lnTo>
                    <a:pt x="826168" y="0"/>
                  </a:lnTo>
                  <a:close/>
                </a:path>
              </a:pathLst>
            </a:custGeom>
          </p:spPr>
        </p:pic>
        <p:pic>
          <p:nvPicPr>
            <p:cNvPr id="178" name="Picture 177">
              <a:extLst>
                <a:ext uri="{FF2B5EF4-FFF2-40B4-BE49-F238E27FC236}">
                  <a16:creationId xmlns:a16="http://schemas.microsoft.com/office/drawing/2014/main" id="{507CE7DD-8CAA-2AF9-B2DB-8E63E72F6EAE}"/>
                </a:ext>
              </a:extLst>
            </p:cNvPr>
            <p:cNvPicPr>
              <a:picLocks noChangeAspect="1"/>
            </p:cNvPicPr>
            <p:nvPr/>
          </p:nvPicPr>
          <p:blipFill>
            <a:blip r:embed="rId2"/>
            <a:srcRect l="78606" t="25833" r="2162" b="59294"/>
            <a:stretch>
              <a:fillRect/>
            </a:stretch>
          </p:blipFill>
          <p:spPr>
            <a:xfrm>
              <a:off x="11616123" y="2470646"/>
              <a:ext cx="1652337" cy="1916709"/>
            </a:xfrm>
            <a:custGeom>
              <a:avLst/>
              <a:gdLst>
                <a:gd name="connsiteX0" fmla="*/ 826168 w 1652337"/>
                <a:gd name="connsiteY0" fmla="*/ 0 h 1916709"/>
                <a:gd name="connsiteX1" fmla="*/ 1652337 w 1652337"/>
                <a:gd name="connsiteY1" fmla="*/ 413084 h 1916709"/>
                <a:gd name="connsiteX2" fmla="*/ 1652337 w 1652337"/>
                <a:gd name="connsiteY2" fmla="*/ 1503627 h 1916709"/>
                <a:gd name="connsiteX3" fmla="*/ 826168 w 1652337"/>
                <a:gd name="connsiteY3" fmla="*/ 1916709 h 1916709"/>
                <a:gd name="connsiteX4" fmla="*/ 0 w 1652337"/>
                <a:gd name="connsiteY4" fmla="*/ 1503627 h 1916709"/>
                <a:gd name="connsiteX5" fmla="*/ 0 w 1652337"/>
                <a:gd name="connsiteY5" fmla="*/ 413084 h 1916709"/>
                <a:gd name="connsiteX6" fmla="*/ 826168 w 1652337"/>
                <a:gd name="connsiteY6" fmla="*/ 0 h 191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9">
                  <a:moveTo>
                    <a:pt x="826168" y="0"/>
                  </a:moveTo>
                  <a:lnTo>
                    <a:pt x="1652337" y="413084"/>
                  </a:lnTo>
                  <a:lnTo>
                    <a:pt x="1652337" y="1503627"/>
                  </a:lnTo>
                  <a:lnTo>
                    <a:pt x="826168" y="1916709"/>
                  </a:lnTo>
                  <a:lnTo>
                    <a:pt x="0" y="1503627"/>
                  </a:lnTo>
                  <a:lnTo>
                    <a:pt x="0" y="413084"/>
                  </a:lnTo>
                  <a:lnTo>
                    <a:pt x="826168" y="0"/>
                  </a:lnTo>
                  <a:close/>
                </a:path>
              </a:pathLst>
            </a:custGeom>
          </p:spPr>
        </p:pic>
        <p:pic>
          <p:nvPicPr>
            <p:cNvPr id="177" name="Picture 176">
              <a:extLst>
                <a:ext uri="{FF2B5EF4-FFF2-40B4-BE49-F238E27FC236}">
                  <a16:creationId xmlns:a16="http://schemas.microsoft.com/office/drawing/2014/main" id="{FA3A992F-DD9C-3FB0-0152-349F8BDAA97E}"/>
                </a:ext>
              </a:extLst>
            </p:cNvPr>
            <p:cNvPicPr>
              <a:picLocks noChangeAspect="1"/>
            </p:cNvPicPr>
            <p:nvPr/>
          </p:nvPicPr>
          <p:blipFill>
            <a:blip r:embed="rId2"/>
            <a:srcRect l="38326" t="25833" r="42441" b="59294"/>
            <a:stretch>
              <a:fillRect/>
            </a:stretch>
          </p:blipFill>
          <p:spPr>
            <a:xfrm>
              <a:off x="8155478" y="2470647"/>
              <a:ext cx="1652337" cy="1916708"/>
            </a:xfrm>
            <a:custGeom>
              <a:avLst/>
              <a:gdLst>
                <a:gd name="connsiteX0" fmla="*/ 826168 w 1652337"/>
                <a:gd name="connsiteY0" fmla="*/ 0 h 1916708"/>
                <a:gd name="connsiteX1" fmla="*/ 1652337 w 1652337"/>
                <a:gd name="connsiteY1" fmla="*/ 413083 h 1916708"/>
                <a:gd name="connsiteX2" fmla="*/ 1652337 w 1652337"/>
                <a:gd name="connsiteY2" fmla="*/ 1503626 h 1916708"/>
                <a:gd name="connsiteX3" fmla="*/ 826168 w 1652337"/>
                <a:gd name="connsiteY3" fmla="*/ 1916708 h 1916708"/>
                <a:gd name="connsiteX4" fmla="*/ 0 w 1652337"/>
                <a:gd name="connsiteY4" fmla="*/ 1503626 h 1916708"/>
                <a:gd name="connsiteX5" fmla="*/ 0 w 1652337"/>
                <a:gd name="connsiteY5" fmla="*/ 413083 h 1916708"/>
                <a:gd name="connsiteX6" fmla="*/ 826168 w 1652337"/>
                <a:gd name="connsiteY6" fmla="*/ 0 h 191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8">
                  <a:moveTo>
                    <a:pt x="826168" y="0"/>
                  </a:moveTo>
                  <a:lnTo>
                    <a:pt x="1652337" y="413083"/>
                  </a:lnTo>
                  <a:lnTo>
                    <a:pt x="1652337" y="1503626"/>
                  </a:lnTo>
                  <a:lnTo>
                    <a:pt x="826168" y="1916708"/>
                  </a:lnTo>
                  <a:lnTo>
                    <a:pt x="0" y="1503626"/>
                  </a:lnTo>
                  <a:lnTo>
                    <a:pt x="0" y="413083"/>
                  </a:lnTo>
                  <a:lnTo>
                    <a:pt x="826168" y="0"/>
                  </a:lnTo>
                  <a:close/>
                </a:path>
              </a:pathLst>
            </a:custGeom>
          </p:spPr>
        </p:pic>
        <p:pic>
          <p:nvPicPr>
            <p:cNvPr id="176" name="Picture 175">
              <a:extLst>
                <a:ext uri="{FF2B5EF4-FFF2-40B4-BE49-F238E27FC236}">
                  <a16:creationId xmlns:a16="http://schemas.microsoft.com/office/drawing/2014/main" id="{27528C75-1537-0BD4-994D-1E4529E3C201}"/>
                </a:ext>
              </a:extLst>
            </p:cNvPr>
            <p:cNvPicPr>
              <a:picLocks noChangeAspect="1"/>
            </p:cNvPicPr>
            <p:nvPr/>
          </p:nvPicPr>
          <p:blipFill>
            <a:blip r:embed="rId2"/>
            <a:srcRect l="28256" t="37918" r="52511" b="47209"/>
            <a:stretch>
              <a:fillRect/>
            </a:stretch>
          </p:blipFill>
          <p:spPr>
            <a:xfrm>
              <a:off x="7290317"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5" name="Picture 174">
              <a:extLst>
                <a:ext uri="{FF2B5EF4-FFF2-40B4-BE49-F238E27FC236}">
                  <a16:creationId xmlns:a16="http://schemas.microsoft.com/office/drawing/2014/main" id="{FCEE3202-FCE0-B752-EF37-88FE7D1B6574}"/>
                </a:ext>
              </a:extLst>
            </p:cNvPr>
            <p:cNvPicPr>
              <a:picLocks noChangeAspect="1"/>
            </p:cNvPicPr>
            <p:nvPr/>
          </p:nvPicPr>
          <p:blipFill>
            <a:blip r:embed="rId2"/>
            <a:srcRect l="48396" t="37918" r="32372" b="47209"/>
            <a:stretch>
              <a:fillRect/>
            </a:stretch>
          </p:blipFill>
          <p:spPr>
            <a:xfrm>
              <a:off x="9020640"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4" name="Picture 173">
              <a:extLst>
                <a:ext uri="{FF2B5EF4-FFF2-40B4-BE49-F238E27FC236}">
                  <a16:creationId xmlns:a16="http://schemas.microsoft.com/office/drawing/2014/main" id="{FAF2DF11-A48D-271A-647E-36C3C649DF87}"/>
                </a:ext>
              </a:extLst>
            </p:cNvPr>
            <p:cNvPicPr>
              <a:picLocks noChangeAspect="1"/>
            </p:cNvPicPr>
            <p:nvPr/>
          </p:nvPicPr>
          <p:blipFill>
            <a:blip r:embed="rId2"/>
            <a:srcRect l="68536" t="37918" r="12232" b="47209"/>
            <a:stretch>
              <a:fillRect/>
            </a:stretch>
          </p:blipFill>
          <p:spPr>
            <a:xfrm>
              <a:off x="10750962"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3" name="Picture 172">
              <a:extLst>
                <a:ext uri="{FF2B5EF4-FFF2-40B4-BE49-F238E27FC236}">
                  <a16:creationId xmlns:a16="http://schemas.microsoft.com/office/drawing/2014/main" id="{732A6F8E-9CD5-7A9E-10E9-D65429156F9C}"/>
                </a:ext>
              </a:extLst>
            </p:cNvPr>
            <p:cNvPicPr>
              <a:picLocks noChangeAspect="1"/>
            </p:cNvPicPr>
            <p:nvPr/>
          </p:nvPicPr>
          <p:blipFill>
            <a:blip r:embed="rId2"/>
            <a:srcRect l="38326" t="50004" r="42441" b="35124"/>
            <a:stretch>
              <a:fillRect/>
            </a:stretch>
          </p:blipFill>
          <p:spPr>
            <a:xfrm>
              <a:off x="8155478"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2" name="Picture 171">
              <a:extLst>
                <a:ext uri="{FF2B5EF4-FFF2-40B4-BE49-F238E27FC236}">
                  <a16:creationId xmlns:a16="http://schemas.microsoft.com/office/drawing/2014/main" id="{0844FF78-8297-E4D2-A8FF-0F8FCA47B437}"/>
                </a:ext>
              </a:extLst>
            </p:cNvPr>
            <p:cNvPicPr>
              <a:picLocks noChangeAspect="1"/>
            </p:cNvPicPr>
            <p:nvPr/>
          </p:nvPicPr>
          <p:blipFill>
            <a:blip r:embed="rId2"/>
            <a:srcRect l="58466" t="50004" r="22302" b="35124"/>
            <a:stretch>
              <a:fillRect/>
            </a:stretch>
          </p:blipFill>
          <p:spPr>
            <a:xfrm>
              <a:off x="9885801"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1" name="Picture 170">
              <a:extLst>
                <a:ext uri="{FF2B5EF4-FFF2-40B4-BE49-F238E27FC236}">
                  <a16:creationId xmlns:a16="http://schemas.microsoft.com/office/drawing/2014/main" id="{9DFCA4D3-34A1-1C34-0312-3ECA8E915E35}"/>
                </a:ext>
              </a:extLst>
            </p:cNvPr>
            <p:cNvPicPr>
              <a:picLocks noChangeAspect="1"/>
            </p:cNvPicPr>
            <p:nvPr/>
          </p:nvPicPr>
          <p:blipFill>
            <a:blip r:embed="rId2"/>
            <a:srcRect l="78606" t="50004" r="2162" b="35124"/>
            <a:stretch>
              <a:fillRect/>
            </a:stretch>
          </p:blipFill>
          <p:spPr>
            <a:xfrm>
              <a:off x="11616123"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0" name="Picture 169">
              <a:extLst>
                <a:ext uri="{FF2B5EF4-FFF2-40B4-BE49-F238E27FC236}">
                  <a16:creationId xmlns:a16="http://schemas.microsoft.com/office/drawing/2014/main" id="{51162430-3254-1BB1-E9DA-C50D31D82245}"/>
                </a:ext>
              </a:extLst>
            </p:cNvPr>
            <p:cNvPicPr>
              <a:picLocks noChangeAspect="1"/>
            </p:cNvPicPr>
            <p:nvPr/>
          </p:nvPicPr>
          <p:blipFill>
            <a:blip r:embed="rId2"/>
            <a:srcRect l="28256" t="62089" r="52511" b="23038"/>
            <a:stretch>
              <a:fillRect/>
            </a:stretch>
          </p:blipFill>
          <p:spPr>
            <a:xfrm>
              <a:off x="7290317"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69" name="Picture 168">
              <a:extLst>
                <a:ext uri="{FF2B5EF4-FFF2-40B4-BE49-F238E27FC236}">
                  <a16:creationId xmlns:a16="http://schemas.microsoft.com/office/drawing/2014/main" id="{F57B26A5-B4FA-C36D-8496-B9D07936298B}"/>
                </a:ext>
              </a:extLst>
            </p:cNvPr>
            <p:cNvPicPr>
              <a:picLocks noChangeAspect="1"/>
            </p:cNvPicPr>
            <p:nvPr/>
          </p:nvPicPr>
          <p:blipFill>
            <a:blip r:embed="rId2"/>
            <a:srcRect l="48396" t="62089" r="32372" b="23038"/>
            <a:stretch>
              <a:fillRect/>
            </a:stretch>
          </p:blipFill>
          <p:spPr>
            <a:xfrm>
              <a:off x="9020640"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68" name="Picture 167">
              <a:extLst>
                <a:ext uri="{FF2B5EF4-FFF2-40B4-BE49-F238E27FC236}">
                  <a16:creationId xmlns:a16="http://schemas.microsoft.com/office/drawing/2014/main" id="{2A427C59-CB0B-E617-E930-F85F2BF09318}"/>
                </a:ext>
              </a:extLst>
            </p:cNvPr>
            <p:cNvPicPr>
              <a:picLocks noChangeAspect="1"/>
            </p:cNvPicPr>
            <p:nvPr/>
          </p:nvPicPr>
          <p:blipFill>
            <a:blip r:embed="rId2"/>
            <a:srcRect l="68536" t="62089" r="12232" b="23038"/>
            <a:stretch>
              <a:fillRect/>
            </a:stretch>
          </p:blipFill>
          <p:spPr>
            <a:xfrm>
              <a:off x="10750962"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grpSp>
      <p:sp>
        <p:nvSpPr>
          <p:cNvPr id="2" name="Hexagon 1">
            <a:extLst>
              <a:ext uri="{FF2B5EF4-FFF2-40B4-BE49-F238E27FC236}">
                <a16:creationId xmlns:a16="http://schemas.microsoft.com/office/drawing/2014/main" id="{74BCD591-BF4F-C2D5-0C6B-AEA174A35D84}"/>
              </a:ext>
            </a:extLst>
          </p:cNvPr>
          <p:cNvSpPr/>
          <p:nvPr/>
        </p:nvSpPr>
        <p:spPr>
          <a:xfrm rot="5400000">
            <a:off x="9107750" y="10616787"/>
            <a:ext cx="563715" cy="546176"/>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Hexagon 2">
            <a:extLst>
              <a:ext uri="{FF2B5EF4-FFF2-40B4-BE49-F238E27FC236}">
                <a16:creationId xmlns:a16="http://schemas.microsoft.com/office/drawing/2014/main" id="{F54F3975-E6C5-B25B-5997-567C6279F208}"/>
              </a:ext>
            </a:extLst>
          </p:cNvPr>
          <p:cNvSpPr/>
          <p:nvPr/>
        </p:nvSpPr>
        <p:spPr>
          <a:xfrm rot="5400000">
            <a:off x="9757565" y="9682187"/>
            <a:ext cx="994410" cy="857250"/>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Hexagon 3">
            <a:extLst>
              <a:ext uri="{FF2B5EF4-FFF2-40B4-BE49-F238E27FC236}">
                <a16:creationId xmlns:a16="http://schemas.microsoft.com/office/drawing/2014/main" id="{D6FC0C14-26AB-8ED8-39AC-1554101A9389}"/>
              </a:ext>
            </a:extLst>
          </p:cNvPr>
          <p:cNvSpPr/>
          <p:nvPr/>
        </p:nvSpPr>
        <p:spPr>
          <a:xfrm rot="5400000">
            <a:off x="8199656" y="9658406"/>
            <a:ext cx="649581" cy="559984"/>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Hexagon 4">
            <a:extLst>
              <a:ext uri="{FF2B5EF4-FFF2-40B4-BE49-F238E27FC236}">
                <a16:creationId xmlns:a16="http://schemas.microsoft.com/office/drawing/2014/main" id="{2655F6A1-27CE-DCD1-F07F-C6D709A1E9AC}"/>
              </a:ext>
            </a:extLst>
          </p:cNvPr>
          <p:cNvSpPr/>
          <p:nvPr/>
        </p:nvSpPr>
        <p:spPr>
          <a:xfrm rot="5400000">
            <a:off x="6788318" y="6902799"/>
            <a:ext cx="649581" cy="559984"/>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347D6D0D-162D-F065-3492-6AF27E563B8A}"/>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3632B421-DA9E-9B79-A7BE-1BEF2E0A8EFD}"/>
              </a:ext>
            </a:extLst>
          </p:cNvPr>
          <p:cNvSpPr txBox="1"/>
          <p:nvPr/>
        </p:nvSpPr>
        <p:spPr>
          <a:xfrm>
            <a:off x="345440" y="360700"/>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4</a:t>
            </a:r>
          </a:p>
          <a:p>
            <a:r>
              <a:rPr lang="en-VN" sz="1400" dirty="0">
                <a:solidFill>
                  <a:srgbClr val="494949"/>
                </a:solidFill>
              </a:rPr>
              <a:t>Nâng cấp – Hạn chế</a:t>
            </a:r>
          </a:p>
        </p:txBody>
      </p:sp>
      <p:sp>
        <p:nvSpPr>
          <p:cNvPr id="12" name="TextBox 11">
            <a:extLst>
              <a:ext uri="{FF2B5EF4-FFF2-40B4-BE49-F238E27FC236}">
                <a16:creationId xmlns:a16="http://schemas.microsoft.com/office/drawing/2014/main" id="{C326ED95-FF44-29A4-E5AD-4675DE68E4F5}"/>
              </a:ext>
            </a:extLst>
          </p:cNvPr>
          <p:cNvSpPr txBox="1"/>
          <p:nvPr/>
        </p:nvSpPr>
        <p:spPr>
          <a:xfrm>
            <a:off x="2134974" y="2493298"/>
            <a:ext cx="1640193" cy="369332"/>
          </a:xfrm>
          <a:prstGeom prst="rect">
            <a:avLst/>
          </a:prstGeom>
          <a:noFill/>
        </p:spPr>
        <p:txBody>
          <a:bodyPr wrap="none" rtlCol="0">
            <a:spAutoFit/>
          </a:bodyPr>
          <a:lstStyle/>
          <a:p>
            <a:r>
              <a:rPr lang="en-VN" dirty="0"/>
              <a:t>Gợi ý sản phẩm</a:t>
            </a:r>
          </a:p>
        </p:txBody>
      </p:sp>
      <p:sp>
        <p:nvSpPr>
          <p:cNvPr id="13" name="TextBox 12">
            <a:extLst>
              <a:ext uri="{FF2B5EF4-FFF2-40B4-BE49-F238E27FC236}">
                <a16:creationId xmlns:a16="http://schemas.microsoft.com/office/drawing/2014/main" id="{AEA1A17B-1122-C541-1C9B-E15ABD88C35C}"/>
              </a:ext>
            </a:extLst>
          </p:cNvPr>
          <p:cNvSpPr txBox="1"/>
          <p:nvPr/>
        </p:nvSpPr>
        <p:spPr>
          <a:xfrm>
            <a:off x="2134974" y="3401259"/>
            <a:ext cx="4044505" cy="369332"/>
          </a:xfrm>
          <a:prstGeom prst="rect">
            <a:avLst/>
          </a:prstGeom>
          <a:noFill/>
        </p:spPr>
        <p:txBody>
          <a:bodyPr wrap="none" rtlCol="0">
            <a:spAutoFit/>
          </a:bodyPr>
          <a:lstStyle/>
          <a:p>
            <a:r>
              <a:rPr lang="en-VN" dirty="0"/>
              <a:t>Trò chuyện giữa khách hàng và nhân viên</a:t>
            </a:r>
          </a:p>
        </p:txBody>
      </p:sp>
      <p:sp>
        <p:nvSpPr>
          <p:cNvPr id="14" name="TextBox 13">
            <a:extLst>
              <a:ext uri="{FF2B5EF4-FFF2-40B4-BE49-F238E27FC236}">
                <a16:creationId xmlns:a16="http://schemas.microsoft.com/office/drawing/2014/main" id="{ED154FA1-9C62-4F26-A0A2-4C968E46D2E7}"/>
              </a:ext>
            </a:extLst>
          </p:cNvPr>
          <p:cNvSpPr txBox="1"/>
          <p:nvPr/>
        </p:nvSpPr>
        <p:spPr>
          <a:xfrm>
            <a:off x="2134974" y="4303029"/>
            <a:ext cx="2810193" cy="369332"/>
          </a:xfrm>
          <a:prstGeom prst="rect">
            <a:avLst/>
          </a:prstGeom>
          <a:noFill/>
        </p:spPr>
        <p:txBody>
          <a:bodyPr wrap="none" rtlCol="0">
            <a:spAutoFit/>
          </a:bodyPr>
          <a:lstStyle/>
          <a:p>
            <a:r>
              <a:rPr lang="en-VN" dirty="0"/>
              <a:t>Hỗ trợ người dùng, tổng đài</a:t>
            </a:r>
          </a:p>
        </p:txBody>
      </p:sp>
      <p:sp>
        <p:nvSpPr>
          <p:cNvPr id="24" name="Rounded Rectangle 23">
            <a:extLst>
              <a:ext uri="{FF2B5EF4-FFF2-40B4-BE49-F238E27FC236}">
                <a16:creationId xmlns:a16="http://schemas.microsoft.com/office/drawing/2014/main" id="{AE632FE1-BCFA-DBAE-EB08-5EB92F299A7A}"/>
              </a:ext>
            </a:extLst>
          </p:cNvPr>
          <p:cNvSpPr/>
          <p:nvPr/>
        </p:nvSpPr>
        <p:spPr>
          <a:xfrm rot="2625170">
            <a:off x="5635904" y="359981"/>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7" name="Picture 26">
            <a:extLst>
              <a:ext uri="{FF2B5EF4-FFF2-40B4-BE49-F238E27FC236}">
                <a16:creationId xmlns:a16="http://schemas.microsoft.com/office/drawing/2014/main" id="{0B2463C2-FF0C-1587-476F-B8A5602129AF}"/>
              </a:ext>
            </a:extLst>
          </p:cNvPr>
          <p:cNvPicPr>
            <a:picLocks noChangeAspect="1"/>
          </p:cNvPicPr>
          <p:nvPr/>
        </p:nvPicPr>
        <p:blipFill>
          <a:blip r:embed="rId3"/>
          <a:stretch>
            <a:fillRect/>
          </a:stretch>
        </p:blipFill>
        <p:spPr>
          <a:xfrm>
            <a:off x="1152972" y="2279030"/>
            <a:ext cx="823251" cy="823251"/>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39F96AE1-F19D-E51E-0964-4487C805BEF1}"/>
              </a:ext>
            </a:extLst>
          </p:cNvPr>
          <p:cNvPicPr>
            <a:picLocks noChangeAspect="1"/>
          </p:cNvPicPr>
          <p:nvPr/>
        </p:nvPicPr>
        <p:blipFill>
          <a:blip r:embed="rId3"/>
          <a:stretch>
            <a:fillRect/>
          </a:stretch>
        </p:blipFill>
        <p:spPr>
          <a:xfrm>
            <a:off x="1152972" y="3188445"/>
            <a:ext cx="823251" cy="823251"/>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9FCDDD77-A512-B923-B430-7B6E0D8AE795}"/>
              </a:ext>
            </a:extLst>
          </p:cNvPr>
          <p:cNvPicPr>
            <a:picLocks noChangeAspect="1"/>
          </p:cNvPicPr>
          <p:nvPr/>
        </p:nvPicPr>
        <p:blipFill>
          <a:blip r:embed="rId3"/>
          <a:stretch>
            <a:fillRect/>
          </a:stretch>
        </p:blipFill>
        <p:spPr>
          <a:xfrm>
            <a:off x="1152972" y="4062905"/>
            <a:ext cx="823251" cy="8232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99865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2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edg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2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edg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879D34E-DC6A-0113-AD97-DD55410F9D5D}"/>
              </a:ext>
            </a:extLst>
          </p:cNvPr>
          <p:cNvSpPr/>
          <p:nvPr/>
        </p:nvSpPr>
        <p:spPr>
          <a:xfrm rot="2625170">
            <a:off x="2094784" y="354959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00B03B94-5DFB-A8D2-3757-3042B632B8A2}"/>
              </a:ext>
            </a:extLst>
          </p:cNvPr>
          <p:cNvSpPr/>
          <p:nvPr/>
        </p:nvSpPr>
        <p:spPr>
          <a:xfrm rot="2625170">
            <a:off x="1088015" y="-1503392"/>
            <a:ext cx="95558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ounded Rectangle 9">
            <a:extLst>
              <a:ext uri="{FF2B5EF4-FFF2-40B4-BE49-F238E27FC236}">
                <a16:creationId xmlns:a16="http://schemas.microsoft.com/office/drawing/2014/main" id="{8B1F9185-8B3A-75FE-A353-7D549B8FADCE}"/>
              </a:ext>
            </a:extLst>
          </p:cNvPr>
          <p:cNvSpPr/>
          <p:nvPr/>
        </p:nvSpPr>
        <p:spPr>
          <a:xfrm rot="2625170">
            <a:off x="5635904" y="359981"/>
            <a:ext cx="929384" cy="9840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ounded Rectangle 10">
            <a:extLst>
              <a:ext uri="{FF2B5EF4-FFF2-40B4-BE49-F238E27FC236}">
                <a16:creationId xmlns:a16="http://schemas.microsoft.com/office/drawing/2014/main" id="{BB5B7E7F-D516-9C7B-CC29-DB41A73E9575}"/>
              </a:ext>
            </a:extLst>
          </p:cNvPr>
          <p:cNvSpPr/>
          <p:nvPr/>
        </p:nvSpPr>
        <p:spPr>
          <a:xfrm rot="2625170">
            <a:off x="549355" y="5510905"/>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92181C63-D0FE-1BF8-C899-D1C351C12C30}"/>
              </a:ext>
            </a:extLst>
          </p:cNvPr>
          <p:cNvSpPr/>
          <p:nvPr/>
        </p:nvSpPr>
        <p:spPr>
          <a:xfrm rot="2625170">
            <a:off x="5674685" y="2444354"/>
            <a:ext cx="536060" cy="10928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6" name="Group 185">
            <a:extLst>
              <a:ext uri="{FF2B5EF4-FFF2-40B4-BE49-F238E27FC236}">
                <a16:creationId xmlns:a16="http://schemas.microsoft.com/office/drawing/2014/main" id="{499B19ED-9F52-CCEF-7B3D-16DD455CFA42}"/>
              </a:ext>
            </a:extLst>
          </p:cNvPr>
          <p:cNvGrpSpPr/>
          <p:nvPr/>
        </p:nvGrpSpPr>
        <p:grpSpPr>
          <a:xfrm>
            <a:off x="6833117" y="-4572000"/>
            <a:ext cx="5978143" cy="9703979"/>
            <a:chOff x="7290317" y="-644262"/>
            <a:chExt cx="5978143" cy="9703979"/>
          </a:xfrm>
        </p:grpSpPr>
        <p:pic>
          <p:nvPicPr>
            <p:cNvPr id="185" name="Picture 184">
              <a:extLst>
                <a:ext uri="{FF2B5EF4-FFF2-40B4-BE49-F238E27FC236}">
                  <a16:creationId xmlns:a16="http://schemas.microsoft.com/office/drawing/2014/main" id="{95FC5E3E-3539-88B7-323D-BD0191E38A99}"/>
                </a:ext>
              </a:extLst>
            </p:cNvPr>
            <p:cNvPicPr>
              <a:picLocks noChangeAspect="1"/>
            </p:cNvPicPr>
            <p:nvPr/>
          </p:nvPicPr>
          <p:blipFill>
            <a:blip r:embed="rId2"/>
            <a:srcRect l="58466" t="1663" r="22302" b="83464"/>
            <a:stretch>
              <a:fillRect/>
            </a:stretch>
          </p:blipFill>
          <p:spPr>
            <a:xfrm>
              <a:off x="9885801" y="-64426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84" name="Picture 183">
              <a:extLst>
                <a:ext uri="{FF2B5EF4-FFF2-40B4-BE49-F238E27FC236}">
                  <a16:creationId xmlns:a16="http://schemas.microsoft.com/office/drawing/2014/main" id="{4C2169C6-8EDF-E241-D288-E72386F570FF}"/>
                </a:ext>
              </a:extLst>
            </p:cNvPr>
            <p:cNvPicPr>
              <a:picLocks noChangeAspect="1"/>
            </p:cNvPicPr>
            <p:nvPr/>
          </p:nvPicPr>
          <p:blipFill>
            <a:blip r:embed="rId2"/>
            <a:srcRect l="78606" t="1663" r="2162" b="83464"/>
            <a:stretch>
              <a:fillRect/>
            </a:stretch>
          </p:blipFill>
          <p:spPr>
            <a:xfrm>
              <a:off x="11616123" y="-64426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83" name="Picture 182">
              <a:extLst>
                <a:ext uri="{FF2B5EF4-FFF2-40B4-BE49-F238E27FC236}">
                  <a16:creationId xmlns:a16="http://schemas.microsoft.com/office/drawing/2014/main" id="{A224FA79-D01A-2BE8-3D56-C36209439A2B}"/>
                </a:ext>
              </a:extLst>
            </p:cNvPr>
            <p:cNvPicPr>
              <a:picLocks noChangeAspect="1"/>
            </p:cNvPicPr>
            <p:nvPr/>
          </p:nvPicPr>
          <p:blipFill>
            <a:blip r:embed="rId2"/>
            <a:srcRect l="38326" t="1663" r="42441" b="83464"/>
            <a:stretch>
              <a:fillRect/>
            </a:stretch>
          </p:blipFill>
          <p:spPr>
            <a:xfrm>
              <a:off x="8155478" y="-644261"/>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82" name="Picture 181">
              <a:extLst>
                <a:ext uri="{FF2B5EF4-FFF2-40B4-BE49-F238E27FC236}">
                  <a16:creationId xmlns:a16="http://schemas.microsoft.com/office/drawing/2014/main" id="{AA37CA25-0D1B-6CAE-82AE-2ECFA0C24353}"/>
                </a:ext>
              </a:extLst>
            </p:cNvPr>
            <p:cNvPicPr>
              <a:picLocks noChangeAspect="1"/>
            </p:cNvPicPr>
            <p:nvPr/>
          </p:nvPicPr>
          <p:blipFill>
            <a:blip r:embed="rId2"/>
            <a:srcRect l="28256" t="13748" r="52511" b="71379"/>
            <a:stretch>
              <a:fillRect/>
            </a:stretch>
          </p:blipFill>
          <p:spPr>
            <a:xfrm>
              <a:off x="7290317" y="913192"/>
              <a:ext cx="1652337" cy="1916712"/>
            </a:xfrm>
            <a:custGeom>
              <a:avLst/>
              <a:gdLst>
                <a:gd name="connsiteX0" fmla="*/ 826168 w 1652337"/>
                <a:gd name="connsiteY0" fmla="*/ 0 h 1916712"/>
                <a:gd name="connsiteX1" fmla="*/ 1652337 w 1652337"/>
                <a:gd name="connsiteY1" fmla="*/ 413084 h 1916712"/>
                <a:gd name="connsiteX2" fmla="*/ 1652337 w 1652337"/>
                <a:gd name="connsiteY2" fmla="*/ 1503628 h 1916712"/>
                <a:gd name="connsiteX3" fmla="*/ 826168 w 1652337"/>
                <a:gd name="connsiteY3" fmla="*/ 1916712 h 1916712"/>
                <a:gd name="connsiteX4" fmla="*/ 0 w 1652337"/>
                <a:gd name="connsiteY4" fmla="*/ 1503628 h 1916712"/>
                <a:gd name="connsiteX5" fmla="*/ 0 w 1652337"/>
                <a:gd name="connsiteY5" fmla="*/ 413084 h 1916712"/>
                <a:gd name="connsiteX6" fmla="*/ 826168 w 1652337"/>
                <a:gd name="connsiteY6" fmla="*/ 0 h 19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2">
                  <a:moveTo>
                    <a:pt x="826168" y="0"/>
                  </a:moveTo>
                  <a:lnTo>
                    <a:pt x="1652337" y="413084"/>
                  </a:lnTo>
                  <a:lnTo>
                    <a:pt x="1652337" y="1503628"/>
                  </a:lnTo>
                  <a:lnTo>
                    <a:pt x="826168" y="1916712"/>
                  </a:lnTo>
                  <a:lnTo>
                    <a:pt x="0" y="1503628"/>
                  </a:lnTo>
                  <a:lnTo>
                    <a:pt x="0" y="413084"/>
                  </a:lnTo>
                  <a:lnTo>
                    <a:pt x="826168" y="0"/>
                  </a:lnTo>
                  <a:close/>
                </a:path>
              </a:pathLst>
            </a:custGeom>
          </p:spPr>
        </p:pic>
        <p:pic>
          <p:nvPicPr>
            <p:cNvPr id="181" name="Picture 180">
              <a:extLst>
                <a:ext uri="{FF2B5EF4-FFF2-40B4-BE49-F238E27FC236}">
                  <a16:creationId xmlns:a16="http://schemas.microsoft.com/office/drawing/2014/main" id="{42714C8F-1F60-899B-B00E-A5478162CCDE}"/>
                </a:ext>
              </a:extLst>
            </p:cNvPr>
            <p:cNvPicPr>
              <a:picLocks noChangeAspect="1"/>
            </p:cNvPicPr>
            <p:nvPr/>
          </p:nvPicPr>
          <p:blipFill>
            <a:blip r:embed="rId2"/>
            <a:srcRect l="48396" t="13748" r="32372" b="71379"/>
            <a:stretch>
              <a:fillRect/>
            </a:stretch>
          </p:blipFill>
          <p:spPr>
            <a:xfrm>
              <a:off x="9020640" y="913192"/>
              <a:ext cx="1652337" cy="1916712"/>
            </a:xfrm>
            <a:custGeom>
              <a:avLst/>
              <a:gdLst>
                <a:gd name="connsiteX0" fmla="*/ 826168 w 1652337"/>
                <a:gd name="connsiteY0" fmla="*/ 0 h 1916712"/>
                <a:gd name="connsiteX1" fmla="*/ 1652337 w 1652337"/>
                <a:gd name="connsiteY1" fmla="*/ 413084 h 1916712"/>
                <a:gd name="connsiteX2" fmla="*/ 1652337 w 1652337"/>
                <a:gd name="connsiteY2" fmla="*/ 1503628 h 1916712"/>
                <a:gd name="connsiteX3" fmla="*/ 826168 w 1652337"/>
                <a:gd name="connsiteY3" fmla="*/ 1916712 h 1916712"/>
                <a:gd name="connsiteX4" fmla="*/ 0 w 1652337"/>
                <a:gd name="connsiteY4" fmla="*/ 1503628 h 1916712"/>
                <a:gd name="connsiteX5" fmla="*/ 0 w 1652337"/>
                <a:gd name="connsiteY5" fmla="*/ 413084 h 1916712"/>
                <a:gd name="connsiteX6" fmla="*/ 826168 w 1652337"/>
                <a:gd name="connsiteY6" fmla="*/ 0 h 19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2">
                  <a:moveTo>
                    <a:pt x="826168" y="0"/>
                  </a:moveTo>
                  <a:lnTo>
                    <a:pt x="1652337" y="413084"/>
                  </a:lnTo>
                  <a:lnTo>
                    <a:pt x="1652337" y="1503628"/>
                  </a:lnTo>
                  <a:lnTo>
                    <a:pt x="826168" y="1916712"/>
                  </a:lnTo>
                  <a:lnTo>
                    <a:pt x="0" y="1503628"/>
                  </a:lnTo>
                  <a:lnTo>
                    <a:pt x="0" y="413084"/>
                  </a:lnTo>
                  <a:lnTo>
                    <a:pt x="826168" y="0"/>
                  </a:lnTo>
                  <a:close/>
                </a:path>
              </a:pathLst>
            </a:custGeom>
          </p:spPr>
        </p:pic>
        <p:pic>
          <p:nvPicPr>
            <p:cNvPr id="180" name="Picture 179">
              <a:extLst>
                <a:ext uri="{FF2B5EF4-FFF2-40B4-BE49-F238E27FC236}">
                  <a16:creationId xmlns:a16="http://schemas.microsoft.com/office/drawing/2014/main" id="{14CC575C-6655-9BF2-13E0-E4F97714B9C2}"/>
                </a:ext>
              </a:extLst>
            </p:cNvPr>
            <p:cNvPicPr>
              <a:picLocks noChangeAspect="1"/>
            </p:cNvPicPr>
            <p:nvPr/>
          </p:nvPicPr>
          <p:blipFill>
            <a:blip r:embed="rId2"/>
            <a:srcRect l="68536" t="13748" r="12232" b="71379"/>
            <a:stretch>
              <a:fillRect/>
            </a:stretch>
          </p:blipFill>
          <p:spPr>
            <a:xfrm>
              <a:off x="10750962" y="91319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8 h 1916711"/>
                <a:gd name="connsiteX3" fmla="*/ 826168 w 1652337"/>
                <a:gd name="connsiteY3" fmla="*/ 1916711 h 1916711"/>
                <a:gd name="connsiteX4" fmla="*/ 0 w 1652337"/>
                <a:gd name="connsiteY4" fmla="*/ 1503628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8"/>
                  </a:lnTo>
                  <a:lnTo>
                    <a:pt x="826168" y="1916711"/>
                  </a:lnTo>
                  <a:lnTo>
                    <a:pt x="0" y="1503628"/>
                  </a:lnTo>
                  <a:lnTo>
                    <a:pt x="0" y="413084"/>
                  </a:lnTo>
                  <a:lnTo>
                    <a:pt x="826168" y="0"/>
                  </a:lnTo>
                  <a:close/>
                </a:path>
              </a:pathLst>
            </a:custGeom>
          </p:spPr>
        </p:pic>
        <p:pic>
          <p:nvPicPr>
            <p:cNvPr id="179" name="Picture 178">
              <a:extLst>
                <a:ext uri="{FF2B5EF4-FFF2-40B4-BE49-F238E27FC236}">
                  <a16:creationId xmlns:a16="http://schemas.microsoft.com/office/drawing/2014/main" id="{8096B3F4-D6CE-8B97-14F4-5706B2CD9397}"/>
                </a:ext>
              </a:extLst>
            </p:cNvPr>
            <p:cNvPicPr>
              <a:picLocks noChangeAspect="1"/>
            </p:cNvPicPr>
            <p:nvPr/>
          </p:nvPicPr>
          <p:blipFill>
            <a:blip r:embed="rId2"/>
            <a:srcRect l="58466" t="25833" r="22302" b="59294"/>
            <a:stretch>
              <a:fillRect/>
            </a:stretch>
          </p:blipFill>
          <p:spPr>
            <a:xfrm>
              <a:off x="9885801" y="2470646"/>
              <a:ext cx="1652337" cy="1916709"/>
            </a:xfrm>
            <a:custGeom>
              <a:avLst/>
              <a:gdLst>
                <a:gd name="connsiteX0" fmla="*/ 826168 w 1652337"/>
                <a:gd name="connsiteY0" fmla="*/ 0 h 1916709"/>
                <a:gd name="connsiteX1" fmla="*/ 1652337 w 1652337"/>
                <a:gd name="connsiteY1" fmla="*/ 413084 h 1916709"/>
                <a:gd name="connsiteX2" fmla="*/ 1652337 w 1652337"/>
                <a:gd name="connsiteY2" fmla="*/ 1503627 h 1916709"/>
                <a:gd name="connsiteX3" fmla="*/ 826168 w 1652337"/>
                <a:gd name="connsiteY3" fmla="*/ 1916709 h 1916709"/>
                <a:gd name="connsiteX4" fmla="*/ 0 w 1652337"/>
                <a:gd name="connsiteY4" fmla="*/ 1503627 h 1916709"/>
                <a:gd name="connsiteX5" fmla="*/ 0 w 1652337"/>
                <a:gd name="connsiteY5" fmla="*/ 413084 h 1916709"/>
                <a:gd name="connsiteX6" fmla="*/ 826168 w 1652337"/>
                <a:gd name="connsiteY6" fmla="*/ 0 h 191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9">
                  <a:moveTo>
                    <a:pt x="826168" y="0"/>
                  </a:moveTo>
                  <a:lnTo>
                    <a:pt x="1652337" y="413084"/>
                  </a:lnTo>
                  <a:lnTo>
                    <a:pt x="1652337" y="1503627"/>
                  </a:lnTo>
                  <a:lnTo>
                    <a:pt x="826168" y="1916709"/>
                  </a:lnTo>
                  <a:lnTo>
                    <a:pt x="0" y="1503627"/>
                  </a:lnTo>
                  <a:lnTo>
                    <a:pt x="0" y="413084"/>
                  </a:lnTo>
                  <a:lnTo>
                    <a:pt x="826168" y="0"/>
                  </a:lnTo>
                  <a:close/>
                </a:path>
              </a:pathLst>
            </a:custGeom>
          </p:spPr>
        </p:pic>
        <p:pic>
          <p:nvPicPr>
            <p:cNvPr id="178" name="Picture 177">
              <a:extLst>
                <a:ext uri="{FF2B5EF4-FFF2-40B4-BE49-F238E27FC236}">
                  <a16:creationId xmlns:a16="http://schemas.microsoft.com/office/drawing/2014/main" id="{507CE7DD-8CAA-2AF9-B2DB-8E63E72F6EAE}"/>
                </a:ext>
              </a:extLst>
            </p:cNvPr>
            <p:cNvPicPr>
              <a:picLocks noChangeAspect="1"/>
            </p:cNvPicPr>
            <p:nvPr/>
          </p:nvPicPr>
          <p:blipFill>
            <a:blip r:embed="rId2"/>
            <a:srcRect l="78606" t="25833" r="2162" b="59294"/>
            <a:stretch>
              <a:fillRect/>
            </a:stretch>
          </p:blipFill>
          <p:spPr>
            <a:xfrm>
              <a:off x="11616123" y="2470646"/>
              <a:ext cx="1652337" cy="1916709"/>
            </a:xfrm>
            <a:custGeom>
              <a:avLst/>
              <a:gdLst>
                <a:gd name="connsiteX0" fmla="*/ 826168 w 1652337"/>
                <a:gd name="connsiteY0" fmla="*/ 0 h 1916709"/>
                <a:gd name="connsiteX1" fmla="*/ 1652337 w 1652337"/>
                <a:gd name="connsiteY1" fmla="*/ 413084 h 1916709"/>
                <a:gd name="connsiteX2" fmla="*/ 1652337 w 1652337"/>
                <a:gd name="connsiteY2" fmla="*/ 1503627 h 1916709"/>
                <a:gd name="connsiteX3" fmla="*/ 826168 w 1652337"/>
                <a:gd name="connsiteY3" fmla="*/ 1916709 h 1916709"/>
                <a:gd name="connsiteX4" fmla="*/ 0 w 1652337"/>
                <a:gd name="connsiteY4" fmla="*/ 1503627 h 1916709"/>
                <a:gd name="connsiteX5" fmla="*/ 0 w 1652337"/>
                <a:gd name="connsiteY5" fmla="*/ 413084 h 1916709"/>
                <a:gd name="connsiteX6" fmla="*/ 826168 w 1652337"/>
                <a:gd name="connsiteY6" fmla="*/ 0 h 191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9">
                  <a:moveTo>
                    <a:pt x="826168" y="0"/>
                  </a:moveTo>
                  <a:lnTo>
                    <a:pt x="1652337" y="413084"/>
                  </a:lnTo>
                  <a:lnTo>
                    <a:pt x="1652337" y="1503627"/>
                  </a:lnTo>
                  <a:lnTo>
                    <a:pt x="826168" y="1916709"/>
                  </a:lnTo>
                  <a:lnTo>
                    <a:pt x="0" y="1503627"/>
                  </a:lnTo>
                  <a:lnTo>
                    <a:pt x="0" y="413084"/>
                  </a:lnTo>
                  <a:lnTo>
                    <a:pt x="826168" y="0"/>
                  </a:lnTo>
                  <a:close/>
                </a:path>
              </a:pathLst>
            </a:custGeom>
          </p:spPr>
        </p:pic>
        <p:pic>
          <p:nvPicPr>
            <p:cNvPr id="177" name="Picture 176">
              <a:extLst>
                <a:ext uri="{FF2B5EF4-FFF2-40B4-BE49-F238E27FC236}">
                  <a16:creationId xmlns:a16="http://schemas.microsoft.com/office/drawing/2014/main" id="{FA3A992F-DD9C-3FB0-0152-349F8BDAA97E}"/>
                </a:ext>
              </a:extLst>
            </p:cNvPr>
            <p:cNvPicPr>
              <a:picLocks noChangeAspect="1"/>
            </p:cNvPicPr>
            <p:nvPr/>
          </p:nvPicPr>
          <p:blipFill>
            <a:blip r:embed="rId2"/>
            <a:srcRect l="38326" t="25833" r="42441" b="59294"/>
            <a:stretch>
              <a:fillRect/>
            </a:stretch>
          </p:blipFill>
          <p:spPr>
            <a:xfrm>
              <a:off x="8155478" y="2470647"/>
              <a:ext cx="1652337" cy="1916708"/>
            </a:xfrm>
            <a:custGeom>
              <a:avLst/>
              <a:gdLst>
                <a:gd name="connsiteX0" fmla="*/ 826168 w 1652337"/>
                <a:gd name="connsiteY0" fmla="*/ 0 h 1916708"/>
                <a:gd name="connsiteX1" fmla="*/ 1652337 w 1652337"/>
                <a:gd name="connsiteY1" fmla="*/ 413083 h 1916708"/>
                <a:gd name="connsiteX2" fmla="*/ 1652337 w 1652337"/>
                <a:gd name="connsiteY2" fmla="*/ 1503626 h 1916708"/>
                <a:gd name="connsiteX3" fmla="*/ 826168 w 1652337"/>
                <a:gd name="connsiteY3" fmla="*/ 1916708 h 1916708"/>
                <a:gd name="connsiteX4" fmla="*/ 0 w 1652337"/>
                <a:gd name="connsiteY4" fmla="*/ 1503626 h 1916708"/>
                <a:gd name="connsiteX5" fmla="*/ 0 w 1652337"/>
                <a:gd name="connsiteY5" fmla="*/ 413083 h 1916708"/>
                <a:gd name="connsiteX6" fmla="*/ 826168 w 1652337"/>
                <a:gd name="connsiteY6" fmla="*/ 0 h 191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08">
                  <a:moveTo>
                    <a:pt x="826168" y="0"/>
                  </a:moveTo>
                  <a:lnTo>
                    <a:pt x="1652337" y="413083"/>
                  </a:lnTo>
                  <a:lnTo>
                    <a:pt x="1652337" y="1503626"/>
                  </a:lnTo>
                  <a:lnTo>
                    <a:pt x="826168" y="1916708"/>
                  </a:lnTo>
                  <a:lnTo>
                    <a:pt x="0" y="1503626"/>
                  </a:lnTo>
                  <a:lnTo>
                    <a:pt x="0" y="413083"/>
                  </a:lnTo>
                  <a:lnTo>
                    <a:pt x="826168" y="0"/>
                  </a:lnTo>
                  <a:close/>
                </a:path>
              </a:pathLst>
            </a:custGeom>
          </p:spPr>
        </p:pic>
        <p:pic>
          <p:nvPicPr>
            <p:cNvPr id="176" name="Picture 175">
              <a:extLst>
                <a:ext uri="{FF2B5EF4-FFF2-40B4-BE49-F238E27FC236}">
                  <a16:creationId xmlns:a16="http://schemas.microsoft.com/office/drawing/2014/main" id="{27528C75-1537-0BD4-994D-1E4529E3C201}"/>
                </a:ext>
              </a:extLst>
            </p:cNvPr>
            <p:cNvPicPr>
              <a:picLocks noChangeAspect="1"/>
            </p:cNvPicPr>
            <p:nvPr/>
          </p:nvPicPr>
          <p:blipFill>
            <a:blip r:embed="rId2"/>
            <a:srcRect l="28256" t="37918" r="52511" b="47209"/>
            <a:stretch>
              <a:fillRect/>
            </a:stretch>
          </p:blipFill>
          <p:spPr>
            <a:xfrm>
              <a:off x="7290317"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5" name="Picture 174">
              <a:extLst>
                <a:ext uri="{FF2B5EF4-FFF2-40B4-BE49-F238E27FC236}">
                  <a16:creationId xmlns:a16="http://schemas.microsoft.com/office/drawing/2014/main" id="{FCEE3202-FCE0-B752-EF37-88FE7D1B6574}"/>
                </a:ext>
              </a:extLst>
            </p:cNvPr>
            <p:cNvPicPr>
              <a:picLocks noChangeAspect="1"/>
            </p:cNvPicPr>
            <p:nvPr/>
          </p:nvPicPr>
          <p:blipFill>
            <a:blip r:embed="rId2"/>
            <a:srcRect l="48396" t="37918" r="32372" b="47209"/>
            <a:stretch>
              <a:fillRect/>
            </a:stretch>
          </p:blipFill>
          <p:spPr>
            <a:xfrm>
              <a:off x="9020640"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4" name="Picture 173">
              <a:extLst>
                <a:ext uri="{FF2B5EF4-FFF2-40B4-BE49-F238E27FC236}">
                  <a16:creationId xmlns:a16="http://schemas.microsoft.com/office/drawing/2014/main" id="{FAF2DF11-A48D-271A-647E-36C3C649DF87}"/>
                </a:ext>
              </a:extLst>
            </p:cNvPr>
            <p:cNvPicPr>
              <a:picLocks noChangeAspect="1"/>
            </p:cNvPicPr>
            <p:nvPr/>
          </p:nvPicPr>
          <p:blipFill>
            <a:blip r:embed="rId2"/>
            <a:srcRect l="68536" t="37918" r="12232" b="47209"/>
            <a:stretch>
              <a:fillRect/>
            </a:stretch>
          </p:blipFill>
          <p:spPr>
            <a:xfrm>
              <a:off x="10750962" y="4028099"/>
              <a:ext cx="1652337" cy="1916710"/>
            </a:xfrm>
            <a:custGeom>
              <a:avLst/>
              <a:gdLst>
                <a:gd name="connsiteX0" fmla="*/ 826168 w 1652337"/>
                <a:gd name="connsiteY0" fmla="*/ 0 h 1916710"/>
                <a:gd name="connsiteX1" fmla="*/ 1652337 w 1652337"/>
                <a:gd name="connsiteY1" fmla="*/ 413083 h 1916710"/>
                <a:gd name="connsiteX2" fmla="*/ 1652337 w 1652337"/>
                <a:gd name="connsiteY2" fmla="*/ 1503626 h 1916710"/>
                <a:gd name="connsiteX3" fmla="*/ 826168 w 1652337"/>
                <a:gd name="connsiteY3" fmla="*/ 1916710 h 1916710"/>
                <a:gd name="connsiteX4" fmla="*/ 0 w 1652337"/>
                <a:gd name="connsiteY4" fmla="*/ 1503626 h 1916710"/>
                <a:gd name="connsiteX5" fmla="*/ 0 w 1652337"/>
                <a:gd name="connsiteY5" fmla="*/ 413083 h 1916710"/>
                <a:gd name="connsiteX6" fmla="*/ 826168 w 1652337"/>
                <a:gd name="connsiteY6" fmla="*/ 0 h 191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0">
                  <a:moveTo>
                    <a:pt x="826168" y="0"/>
                  </a:moveTo>
                  <a:lnTo>
                    <a:pt x="1652337" y="413083"/>
                  </a:lnTo>
                  <a:lnTo>
                    <a:pt x="1652337" y="1503626"/>
                  </a:lnTo>
                  <a:lnTo>
                    <a:pt x="826168" y="1916710"/>
                  </a:lnTo>
                  <a:lnTo>
                    <a:pt x="0" y="1503626"/>
                  </a:lnTo>
                  <a:lnTo>
                    <a:pt x="0" y="413083"/>
                  </a:lnTo>
                  <a:lnTo>
                    <a:pt x="826168" y="0"/>
                  </a:lnTo>
                  <a:close/>
                </a:path>
              </a:pathLst>
            </a:custGeom>
          </p:spPr>
        </p:pic>
        <p:pic>
          <p:nvPicPr>
            <p:cNvPr id="173" name="Picture 172">
              <a:extLst>
                <a:ext uri="{FF2B5EF4-FFF2-40B4-BE49-F238E27FC236}">
                  <a16:creationId xmlns:a16="http://schemas.microsoft.com/office/drawing/2014/main" id="{732A6F8E-9CD5-7A9E-10E9-D65429156F9C}"/>
                </a:ext>
              </a:extLst>
            </p:cNvPr>
            <p:cNvPicPr>
              <a:picLocks noChangeAspect="1"/>
            </p:cNvPicPr>
            <p:nvPr/>
          </p:nvPicPr>
          <p:blipFill>
            <a:blip r:embed="rId2"/>
            <a:srcRect l="38326" t="50004" r="42441" b="35124"/>
            <a:stretch>
              <a:fillRect/>
            </a:stretch>
          </p:blipFill>
          <p:spPr>
            <a:xfrm>
              <a:off x="8155478"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2" name="Picture 171">
              <a:extLst>
                <a:ext uri="{FF2B5EF4-FFF2-40B4-BE49-F238E27FC236}">
                  <a16:creationId xmlns:a16="http://schemas.microsoft.com/office/drawing/2014/main" id="{0844FF78-8297-E4D2-A8FF-0F8FCA47B437}"/>
                </a:ext>
              </a:extLst>
            </p:cNvPr>
            <p:cNvPicPr>
              <a:picLocks noChangeAspect="1"/>
            </p:cNvPicPr>
            <p:nvPr/>
          </p:nvPicPr>
          <p:blipFill>
            <a:blip r:embed="rId2"/>
            <a:srcRect l="58466" t="50004" r="22302" b="35124"/>
            <a:stretch>
              <a:fillRect/>
            </a:stretch>
          </p:blipFill>
          <p:spPr>
            <a:xfrm>
              <a:off x="9885801"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1" name="Picture 170">
              <a:extLst>
                <a:ext uri="{FF2B5EF4-FFF2-40B4-BE49-F238E27FC236}">
                  <a16:creationId xmlns:a16="http://schemas.microsoft.com/office/drawing/2014/main" id="{9DFCA4D3-34A1-1C34-0312-3ECA8E915E35}"/>
                </a:ext>
              </a:extLst>
            </p:cNvPr>
            <p:cNvPicPr>
              <a:picLocks noChangeAspect="1"/>
            </p:cNvPicPr>
            <p:nvPr/>
          </p:nvPicPr>
          <p:blipFill>
            <a:blip r:embed="rId2"/>
            <a:srcRect l="78606" t="50004" r="2162" b="35124"/>
            <a:stretch>
              <a:fillRect/>
            </a:stretch>
          </p:blipFill>
          <p:spPr>
            <a:xfrm>
              <a:off x="11616123" y="5585552"/>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70" name="Picture 169">
              <a:extLst>
                <a:ext uri="{FF2B5EF4-FFF2-40B4-BE49-F238E27FC236}">
                  <a16:creationId xmlns:a16="http://schemas.microsoft.com/office/drawing/2014/main" id="{51162430-3254-1BB1-E9DA-C50D31D82245}"/>
                </a:ext>
              </a:extLst>
            </p:cNvPr>
            <p:cNvPicPr>
              <a:picLocks noChangeAspect="1"/>
            </p:cNvPicPr>
            <p:nvPr/>
          </p:nvPicPr>
          <p:blipFill>
            <a:blip r:embed="rId2"/>
            <a:srcRect l="28256" t="62089" r="52511" b="23038"/>
            <a:stretch>
              <a:fillRect/>
            </a:stretch>
          </p:blipFill>
          <p:spPr>
            <a:xfrm>
              <a:off x="7290317"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69" name="Picture 168">
              <a:extLst>
                <a:ext uri="{FF2B5EF4-FFF2-40B4-BE49-F238E27FC236}">
                  <a16:creationId xmlns:a16="http://schemas.microsoft.com/office/drawing/2014/main" id="{F57B26A5-B4FA-C36D-8496-B9D07936298B}"/>
                </a:ext>
              </a:extLst>
            </p:cNvPr>
            <p:cNvPicPr>
              <a:picLocks noChangeAspect="1"/>
            </p:cNvPicPr>
            <p:nvPr/>
          </p:nvPicPr>
          <p:blipFill>
            <a:blip r:embed="rId2"/>
            <a:srcRect l="48396" t="62089" r="32372" b="23038"/>
            <a:stretch>
              <a:fillRect/>
            </a:stretch>
          </p:blipFill>
          <p:spPr>
            <a:xfrm>
              <a:off x="9020640"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pic>
          <p:nvPicPr>
            <p:cNvPr id="168" name="Picture 167">
              <a:extLst>
                <a:ext uri="{FF2B5EF4-FFF2-40B4-BE49-F238E27FC236}">
                  <a16:creationId xmlns:a16="http://schemas.microsoft.com/office/drawing/2014/main" id="{2A427C59-CB0B-E617-E930-F85F2BF09318}"/>
                </a:ext>
              </a:extLst>
            </p:cNvPr>
            <p:cNvPicPr>
              <a:picLocks noChangeAspect="1"/>
            </p:cNvPicPr>
            <p:nvPr/>
          </p:nvPicPr>
          <p:blipFill>
            <a:blip r:embed="rId2"/>
            <a:srcRect l="68536" t="62089" r="12232" b="23038"/>
            <a:stretch>
              <a:fillRect/>
            </a:stretch>
          </p:blipFill>
          <p:spPr>
            <a:xfrm>
              <a:off x="10750962" y="7143006"/>
              <a:ext cx="1652337" cy="1916711"/>
            </a:xfrm>
            <a:custGeom>
              <a:avLst/>
              <a:gdLst>
                <a:gd name="connsiteX0" fmla="*/ 826168 w 1652337"/>
                <a:gd name="connsiteY0" fmla="*/ 0 h 1916711"/>
                <a:gd name="connsiteX1" fmla="*/ 1652337 w 1652337"/>
                <a:gd name="connsiteY1" fmla="*/ 413084 h 1916711"/>
                <a:gd name="connsiteX2" fmla="*/ 1652337 w 1652337"/>
                <a:gd name="connsiteY2" fmla="*/ 1503627 h 1916711"/>
                <a:gd name="connsiteX3" fmla="*/ 826168 w 1652337"/>
                <a:gd name="connsiteY3" fmla="*/ 1916711 h 1916711"/>
                <a:gd name="connsiteX4" fmla="*/ 0 w 1652337"/>
                <a:gd name="connsiteY4" fmla="*/ 1503627 h 1916711"/>
                <a:gd name="connsiteX5" fmla="*/ 0 w 1652337"/>
                <a:gd name="connsiteY5" fmla="*/ 413084 h 1916711"/>
                <a:gd name="connsiteX6" fmla="*/ 826168 w 1652337"/>
                <a:gd name="connsiteY6" fmla="*/ 0 h 191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2337" h="1916711">
                  <a:moveTo>
                    <a:pt x="826168" y="0"/>
                  </a:moveTo>
                  <a:lnTo>
                    <a:pt x="1652337" y="413084"/>
                  </a:lnTo>
                  <a:lnTo>
                    <a:pt x="1652337" y="1503627"/>
                  </a:lnTo>
                  <a:lnTo>
                    <a:pt x="826168" y="1916711"/>
                  </a:lnTo>
                  <a:lnTo>
                    <a:pt x="0" y="1503627"/>
                  </a:lnTo>
                  <a:lnTo>
                    <a:pt x="0" y="413084"/>
                  </a:lnTo>
                  <a:lnTo>
                    <a:pt x="826168" y="0"/>
                  </a:lnTo>
                  <a:close/>
                </a:path>
              </a:pathLst>
            </a:custGeom>
          </p:spPr>
        </p:pic>
      </p:grpSp>
      <p:sp>
        <p:nvSpPr>
          <p:cNvPr id="2" name="Hexagon 1">
            <a:extLst>
              <a:ext uri="{FF2B5EF4-FFF2-40B4-BE49-F238E27FC236}">
                <a16:creationId xmlns:a16="http://schemas.microsoft.com/office/drawing/2014/main" id="{74BCD591-BF4F-C2D5-0C6B-AEA174A35D84}"/>
              </a:ext>
            </a:extLst>
          </p:cNvPr>
          <p:cNvSpPr/>
          <p:nvPr/>
        </p:nvSpPr>
        <p:spPr>
          <a:xfrm rot="5400000">
            <a:off x="9107750" y="6044787"/>
            <a:ext cx="563715" cy="546176"/>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Hexagon 2">
            <a:extLst>
              <a:ext uri="{FF2B5EF4-FFF2-40B4-BE49-F238E27FC236}">
                <a16:creationId xmlns:a16="http://schemas.microsoft.com/office/drawing/2014/main" id="{F54F3975-E6C5-B25B-5997-567C6279F208}"/>
              </a:ext>
            </a:extLst>
          </p:cNvPr>
          <p:cNvSpPr/>
          <p:nvPr/>
        </p:nvSpPr>
        <p:spPr>
          <a:xfrm rot="5400000">
            <a:off x="9757565" y="5110187"/>
            <a:ext cx="994410" cy="857250"/>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Hexagon 3">
            <a:extLst>
              <a:ext uri="{FF2B5EF4-FFF2-40B4-BE49-F238E27FC236}">
                <a16:creationId xmlns:a16="http://schemas.microsoft.com/office/drawing/2014/main" id="{D6FC0C14-26AB-8ED8-39AC-1554101A9389}"/>
              </a:ext>
            </a:extLst>
          </p:cNvPr>
          <p:cNvSpPr/>
          <p:nvPr/>
        </p:nvSpPr>
        <p:spPr>
          <a:xfrm rot="5400000">
            <a:off x="8199656" y="5086406"/>
            <a:ext cx="649581" cy="559984"/>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Hexagon 4">
            <a:extLst>
              <a:ext uri="{FF2B5EF4-FFF2-40B4-BE49-F238E27FC236}">
                <a16:creationId xmlns:a16="http://schemas.microsoft.com/office/drawing/2014/main" id="{2655F6A1-27CE-DCD1-F07F-C6D709A1E9AC}"/>
              </a:ext>
            </a:extLst>
          </p:cNvPr>
          <p:cNvSpPr/>
          <p:nvPr/>
        </p:nvSpPr>
        <p:spPr>
          <a:xfrm rot="5400000">
            <a:off x="6723023" y="2376066"/>
            <a:ext cx="649581" cy="559984"/>
          </a:xfrm>
          <a:prstGeom prst="hexagon">
            <a:avLst/>
          </a:prstGeom>
          <a:noFill/>
          <a:ln>
            <a:solidFill>
              <a:srgbClr val="F2E9D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A6E2FFAB-F782-B6DB-9807-30B6C4D881A3}"/>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27504F87-12E8-2EFE-4FB4-474DB39CE7C5}"/>
              </a:ext>
            </a:extLst>
          </p:cNvPr>
          <p:cNvSpPr txBox="1"/>
          <p:nvPr/>
        </p:nvSpPr>
        <p:spPr>
          <a:xfrm>
            <a:off x="345440" y="360700"/>
            <a:ext cx="2278490"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4</a:t>
            </a:r>
          </a:p>
          <a:p>
            <a:r>
              <a:rPr lang="en-VN" sz="1400" dirty="0">
                <a:solidFill>
                  <a:srgbClr val="494949"/>
                </a:solidFill>
              </a:rPr>
              <a:t>Hướng phát triển đề tài</a:t>
            </a:r>
          </a:p>
        </p:txBody>
      </p:sp>
      <p:grpSp>
        <p:nvGrpSpPr>
          <p:cNvPr id="33" name="Group 32">
            <a:extLst>
              <a:ext uri="{FF2B5EF4-FFF2-40B4-BE49-F238E27FC236}">
                <a16:creationId xmlns:a16="http://schemas.microsoft.com/office/drawing/2014/main" id="{1FE02A5C-FC7F-DD6C-0185-FA145CDDCFDD}"/>
              </a:ext>
            </a:extLst>
          </p:cNvPr>
          <p:cNvGrpSpPr/>
          <p:nvPr/>
        </p:nvGrpSpPr>
        <p:grpSpPr>
          <a:xfrm>
            <a:off x="65645" y="1343053"/>
            <a:ext cx="6110978" cy="4054519"/>
            <a:chOff x="65645" y="1343053"/>
            <a:chExt cx="6110978" cy="4054519"/>
          </a:xfrm>
        </p:grpSpPr>
        <p:sp useBgFill="1">
          <p:nvSpPr>
            <p:cNvPr id="26" name="Rounded Rectangle 25">
              <a:extLst>
                <a:ext uri="{FF2B5EF4-FFF2-40B4-BE49-F238E27FC236}">
                  <a16:creationId xmlns:a16="http://schemas.microsoft.com/office/drawing/2014/main" id="{FDE5FAA2-F2A6-764D-4078-D3D02308D278}"/>
                </a:ext>
              </a:extLst>
            </p:cNvPr>
            <p:cNvSpPr/>
            <p:nvPr/>
          </p:nvSpPr>
          <p:spPr>
            <a:xfrm>
              <a:off x="482172" y="1823424"/>
              <a:ext cx="5694451" cy="3574148"/>
            </a:xfrm>
            <a:prstGeom prst="roundRect">
              <a:avLst>
                <a:gd name="adj" fmla="val 10583"/>
              </a:avLst>
            </a:prstGeom>
            <a:ln>
              <a:noFill/>
            </a:ln>
            <a:effectLst>
              <a:outerShdw blurRad="88900" dist="100500" dir="3600000" algn="tl"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5" name="Picture 24">
              <a:extLst>
                <a:ext uri="{FF2B5EF4-FFF2-40B4-BE49-F238E27FC236}">
                  <a16:creationId xmlns:a16="http://schemas.microsoft.com/office/drawing/2014/main" id="{7373CD27-7DAE-9318-1277-5E2ED5CB5D5D}"/>
                </a:ext>
              </a:extLst>
            </p:cNvPr>
            <p:cNvPicPr>
              <a:picLocks noChangeAspect="1"/>
            </p:cNvPicPr>
            <p:nvPr/>
          </p:nvPicPr>
          <p:blipFill>
            <a:blip r:embed="rId3"/>
            <a:stretch>
              <a:fillRect/>
            </a:stretch>
          </p:blipFill>
          <p:spPr>
            <a:xfrm>
              <a:off x="65645" y="1343053"/>
              <a:ext cx="1045417" cy="1045417"/>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85102869-C1B6-AF8C-30EE-DE2DDE168D5B}"/>
                </a:ext>
              </a:extLst>
            </p:cNvPr>
            <p:cNvSpPr txBox="1"/>
            <p:nvPr/>
          </p:nvSpPr>
          <p:spPr>
            <a:xfrm>
              <a:off x="1411228" y="2502336"/>
              <a:ext cx="4352902" cy="338554"/>
            </a:xfrm>
            <a:prstGeom prst="rect">
              <a:avLst/>
            </a:prstGeom>
            <a:noFill/>
          </p:spPr>
          <p:txBody>
            <a:bodyPr wrap="square" rtlCol="0">
              <a:spAutoFit/>
            </a:bodyPr>
            <a:lstStyle/>
            <a:p>
              <a:r>
                <a:rPr lang="en-VN" sz="1600" dirty="0"/>
                <a:t>Tích hợp thêm AI giúp ứng dụng thông minh hơn.</a:t>
              </a:r>
            </a:p>
          </p:txBody>
        </p:sp>
        <p:sp>
          <p:nvSpPr>
            <p:cNvPr id="28" name="TextBox 27">
              <a:extLst>
                <a:ext uri="{FF2B5EF4-FFF2-40B4-BE49-F238E27FC236}">
                  <a16:creationId xmlns:a16="http://schemas.microsoft.com/office/drawing/2014/main" id="{40C7899B-886C-D09D-3F09-9DF1E7CB31D7}"/>
                </a:ext>
              </a:extLst>
            </p:cNvPr>
            <p:cNvSpPr txBox="1"/>
            <p:nvPr/>
          </p:nvSpPr>
          <p:spPr>
            <a:xfrm>
              <a:off x="1388869" y="3301812"/>
              <a:ext cx="4352902" cy="584775"/>
            </a:xfrm>
            <a:prstGeom prst="rect">
              <a:avLst/>
            </a:prstGeom>
            <a:noFill/>
          </p:spPr>
          <p:txBody>
            <a:bodyPr wrap="square" rtlCol="0">
              <a:spAutoFit/>
            </a:bodyPr>
            <a:lstStyle/>
            <a:p>
              <a:r>
                <a:rPr lang="en-US" sz="1600" dirty="0"/>
                <a:t>T</a:t>
              </a:r>
              <a:r>
                <a:rPr lang="en-VN" sz="1600" dirty="0"/>
                <a:t>ối ưu hiệu suất hệ thống giúp tăng lưu lượng truy cập và sử dụng nhiều hơn.</a:t>
              </a:r>
            </a:p>
          </p:txBody>
        </p:sp>
        <p:sp>
          <p:nvSpPr>
            <p:cNvPr id="29" name="TextBox 28">
              <a:extLst>
                <a:ext uri="{FF2B5EF4-FFF2-40B4-BE49-F238E27FC236}">
                  <a16:creationId xmlns:a16="http://schemas.microsoft.com/office/drawing/2014/main" id="{EA4F0F53-72D9-F6E9-5AE3-AA4FAAFC60D5}"/>
                </a:ext>
              </a:extLst>
            </p:cNvPr>
            <p:cNvSpPr txBox="1"/>
            <p:nvPr/>
          </p:nvSpPr>
          <p:spPr>
            <a:xfrm>
              <a:off x="1411228" y="4238962"/>
              <a:ext cx="4352902" cy="584775"/>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Thêm các tính năng hỗ trợ người dùng hiệu quả hơn</a:t>
              </a:r>
              <a:r>
                <a:rPr lang="vi-VN" sz="1600" dirty="0">
                  <a:latin typeface="Calibri" panose="020F0502020204030204" pitchFamily="34" charset="0"/>
                  <a:cs typeface="Calibri" panose="020F0502020204030204" pitchFamily="34" charset="0"/>
                  <a:sym typeface="Wingdings" pitchFamily="2" charset="2"/>
                </a:rPr>
                <a:t> (chat, trợ lý).</a:t>
              </a:r>
              <a:endParaRPr lang="en-VN" sz="1600" dirty="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2A1F30E6-3EBE-6C51-C8A0-1166B139877A}"/>
                </a:ext>
              </a:extLst>
            </p:cNvPr>
            <p:cNvPicPr>
              <a:picLocks noChangeAspect="1"/>
            </p:cNvPicPr>
            <p:nvPr/>
          </p:nvPicPr>
          <p:blipFill>
            <a:blip r:embed="rId4"/>
            <a:stretch>
              <a:fillRect/>
            </a:stretch>
          </p:blipFill>
          <p:spPr>
            <a:xfrm>
              <a:off x="804673" y="2426393"/>
              <a:ext cx="459330" cy="459330"/>
            </a:xfrm>
            <a:prstGeom prst="rect">
              <a:avLst/>
            </a:prstGeom>
          </p:spPr>
        </p:pic>
        <p:pic>
          <p:nvPicPr>
            <p:cNvPr id="31" name="Picture 30">
              <a:extLst>
                <a:ext uri="{FF2B5EF4-FFF2-40B4-BE49-F238E27FC236}">
                  <a16:creationId xmlns:a16="http://schemas.microsoft.com/office/drawing/2014/main" id="{592477D8-01C6-75FB-7126-4DBEA42FB998}"/>
                </a:ext>
              </a:extLst>
            </p:cNvPr>
            <p:cNvPicPr>
              <a:picLocks noChangeAspect="1"/>
            </p:cNvPicPr>
            <p:nvPr/>
          </p:nvPicPr>
          <p:blipFill>
            <a:blip r:embed="rId4"/>
            <a:stretch>
              <a:fillRect/>
            </a:stretch>
          </p:blipFill>
          <p:spPr>
            <a:xfrm>
              <a:off x="804673" y="3306547"/>
              <a:ext cx="459330" cy="459330"/>
            </a:xfrm>
            <a:prstGeom prst="rect">
              <a:avLst/>
            </a:prstGeom>
          </p:spPr>
        </p:pic>
        <p:pic>
          <p:nvPicPr>
            <p:cNvPr id="32" name="Picture 31">
              <a:extLst>
                <a:ext uri="{FF2B5EF4-FFF2-40B4-BE49-F238E27FC236}">
                  <a16:creationId xmlns:a16="http://schemas.microsoft.com/office/drawing/2014/main" id="{9F0500F1-C20E-03B9-07C8-207012732E1C}"/>
                </a:ext>
              </a:extLst>
            </p:cNvPr>
            <p:cNvPicPr>
              <a:picLocks noChangeAspect="1"/>
            </p:cNvPicPr>
            <p:nvPr/>
          </p:nvPicPr>
          <p:blipFill>
            <a:blip r:embed="rId4"/>
            <a:stretch>
              <a:fillRect/>
            </a:stretch>
          </p:blipFill>
          <p:spPr>
            <a:xfrm>
              <a:off x="804673" y="4212810"/>
              <a:ext cx="459330" cy="459330"/>
            </a:xfrm>
            <a:prstGeom prst="rect">
              <a:avLst/>
            </a:prstGeom>
          </p:spPr>
        </p:pic>
      </p:grpSp>
    </p:spTree>
    <p:extLst>
      <p:ext uri="{BB962C8B-B14F-4D97-AF65-F5344CB8AC3E}">
        <p14:creationId xmlns:p14="http://schemas.microsoft.com/office/powerpoint/2010/main" val="367579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rgbClr val="F8FFF6"/>
            </a:gs>
            <a:gs pos="32000">
              <a:srgbClr val="D6F9FF"/>
            </a:gs>
            <a:gs pos="100000">
              <a:srgbClr val="91E2FF"/>
            </a:gs>
            <a:gs pos="68000">
              <a:srgbClr val="5DD0FF">
                <a:alpha val="73262"/>
                <a:lumMod val="93879"/>
                <a:lumOff val="6121"/>
              </a:srgb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52855342-8626-3068-4A65-8FAC8D524593}"/>
              </a:ext>
            </a:extLst>
          </p:cNvPr>
          <p:cNvPicPr>
            <a:picLocks noChangeAspect="1"/>
          </p:cNvPicPr>
          <p:nvPr/>
        </p:nvPicPr>
        <p:blipFill>
          <a:blip r:embed="rId3"/>
          <a:srcRect l="639" t="29174" r="93084" b="60072"/>
          <a:stretch>
            <a:fillRect/>
          </a:stretch>
        </p:blipFill>
        <p:spPr>
          <a:xfrm>
            <a:off x="-1" y="0"/>
            <a:ext cx="775235" cy="1770701"/>
          </a:xfrm>
          <a:custGeom>
            <a:avLst/>
            <a:gdLst>
              <a:gd name="connsiteX0" fmla="*/ 1 w 775235"/>
              <a:gd name="connsiteY0" fmla="*/ 0 h 1770701"/>
              <a:gd name="connsiteX1" fmla="*/ 274180 w 775235"/>
              <a:gd name="connsiteY1" fmla="*/ 1 h 1770701"/>
              <a:gd name="connsiteX2" fmla="*/ 601118 w 775235"/>
              <a:gd name="connsiteY2" fmla="*/ 328869 h 1770701"/>
              <a:gd name="connsiteX3" fmla="*/ 598624 w 775235"/>
              <a:gd name="connsiteY3" fmla="*/ 1175592 h 1770701"/>
              <a:gd name="connsiteX4" fmla="*/ 0 w 775235"/>
              <a:gd name="connsiteY4" fmla="*/ 1770701 h 1770701"/>
              <a:gd name="connsiteX5" fmla="*/ 1 w 775235"/>
              <a:gd name="connsiteY5" fmla="*/ 0 h 17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235" h="1770701">
                <a:moveTo>
                  <a:pt x="1" y="0"/>
                </a:moveTo>
                <a:lnTo>
                  <a:pt x="274180" y="1"/>
                </a:lnTo>
                <a:lnTo>
                  <a:pt x="601118" y="328869"/>
                </a:lnTo>
                <a:cubicBezTo>
                  <a:pt x="834245" y="563374"/>
                  <a:pt x="833129" y="942465"/>
                  <a:pt x="598624" y="1175592"/>
                </a:cubicBezTo>
                <a:lnTo>
                  <a:pt x="0" y="1770701"/>
                </a:lnTo>
                <a:lnTo>
                  <a:pt x="1" y="0"/>
                </a:lnTo>
                <a:close/>
              </a:path>
            </a:pathLst>
          </a:custGeom>
        </p:spPr>
      </p:pic>
      <p:pic>
        <p:nvPicPr>
          <p:cNvPr id="99" name="Picture 98">
            <a:extLst>
              <a:ext uri="{FF2B5EF4-FFF2-40B4-BE49-F238E27FC236}">
                <a16:creationId xmlns:a16="http://schemas.microsoft.com/office/drawing/2014/main" id="{ECF291B1-10D6-7A76-890D-1443EAD44F2F}"/>
              </a:ext>
            </a:extLst>
          </p:cNvPr>
          <p:cNvPicPr>
            <a:picLocks noChangeAspect="1"/>
          </p:cNvPicPr>
          <p:nvPr/>
        </p:nvPicPr>
        <p:blipFill>
          <a:blip r:embed="rId3"/>
          <a:srcRect l="5159" t="29174" r="87388" b="69537"/>
          <a:stretch>
            <a:fillRect/>
          </a:stretch>
        </p:blipFill>
        <p:spPr>
          <a:xfrm>
            <a:off x="558288" y="0"/>
            <a:ext cx="920383" cy="212187"/>
          </a:xfrm>
          <a:custGeom>
            <a:avLst/>
            <a:gdLst>
              <a:gd name="connsiteX0" fmla="*/ 0 w 920383"/>
              <a:gd name="connsiteY0" fmla="*/ 0 h 212187"/>
              <a:gd name="connsiteX1" fmla="*/ 920383 w 920383"/>
              <a:gd name="connsiteY1" fmla="*/ 0 h 212187"/>
              <a:gd name="connsiteX2" fmla="*/ 882089 w 920383"/>
              <a:gd name="connsiteY2" fmla="*/ 38069 h 212187"/>
              <a:gd name="connsiteX3" fmla="*/ 35366 w 920383"/>
              <a:gd name="connsiteY3" fmla="*/ 35576 h 212187"/>
              <a:gd name="connsiteX4" fmla="*/ 0 w 920383"/>
              <a:gd name="connsiteY4" fmla="*/ 0 h 21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83" h="212187">
                <a:moveTo>
                  <a:pt x="0" y="0"/>
                </a:moveTo>
                <a:lnTo>
                  <a:pt x="920383" y="0"/>
                </a:lnTo>
                <a:lnTo>
                  <a:pt x="882089" y="38069"/>
                </a:lnTo>
                <a:cubicBezTo>
                  <a:pt x="647585" y="271197"/>
                  <a:pt x="268494" y="270080"/>
                  <a:pt x="35366" y="35576"/>
                </a:cubicBezTo>
                <a:lnTo>
                  <a:pt x="0" y="0"/>
                </a:lnTo>
                <a:close/>
              </a:path>
            </a:pathLst>
          </a:custGeom>
        </p:spPr>
      </p:pic>
      <p:pic>
        <p:nvPicPr>
          <p:cNvPr id="98" name="Picture 97">
            <a:extLst>
              <a:ext uri="{FF2B5EF4-FFF2-40B4-BE49-F238E27FC236}">
                <a16:creationId xmlns:a16="http://schemas.microsoft.com/office/drawing/2014/main" id="{12455E9B-5493-A454-4A00-85FE7709BD10}"/>
              </a:ext>
            </a:extLst>
          </p:cNvPr>
          <p:cNvPicPr>
            <a:picLocks noChangeAspect="1"/>
          </p:cNvPicPr>
          <p:nvPr/>
        </p:nvPicPr>
        <p:blipFill>
          <a:blip r:embed="rId3"/>
          <a:srcRect l="10932" t="29174" r="51947" b="52374"/>
          <a:stretch>
            <a:fillRect/>
          </a:stretch>
        </p:blipFill>
        <p:spPr>
          <a:xfrm>
            <a:off x="1271246" y="-1"/>
            <a:ext cx="4584245" cy="3038118"/>
          </a:xfrm>
          <a:custGeom>
            <a:avLst/>
            <a:gdLst>
              <a:gd name="connsiteX0" fmla="*/ 494885 w 4584245"/>
              <a:gd name="connsiteY0" fmla="*/ 0 h 3038118"/>
              <a:gd name="connsiteX1" fmla="*/ 4083186 w 4584245"/>
              <a:gd name="connsiteY1" fmla="*/ 0 h 3038118"/>
              <a:gd name="connsiteX2" fmla="*/ 4410127 w 4584245"/>
              <a:gd name="connsiteY2" fmla="*/ 328872 h 3038118"/>
              <a:gd name="connsiteX3" fmla="*/ 4407634 w 4584245"/>
              <a:gd name="connsiteY3" fmla="*/ 1175595 h 3038118"/>
              <a:gd name="connsiteX4" fmla="*/ 2709250 w 4584245"/>
              <a:gd name="connsiteY4" fmla="*/ 2864001 h 3038118"/>
              <a:gd name="connsiteX5" fmla="*/ 1862527 w 4584245"/>
              <a:gd name="connsiteY5" fmla="*/ 2861507 h 3038118"/>
              <a:gd name="connsiteX6" fmla="*/ 174118 w 4584245"/>
              <a:gd name="connsiteY6" fmla="*/ 1163127 h 3038118"/>
              <a:gd name="connsiteX7" fmla="*/ 176612 w 4584245"/>
              <a:gd name="connsiteY7" fmla="*/ 316404 h 3038118"/>
              <a:gd name="connsiteX8" fmla="*/ 494885 w 4584245"/>
              <a:gd name="connsiteY8" fmla="*/ 0 h 30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245" h="3038118">
                <a:moveTo>
                  <a:pt x="494885" y="0"/>
                </a:moveTo>
                <a:lnTo>
                  <a:pt x="4083186" y="0"/>
                </a:lnTo>
                <a:lnTo>
                  <a:pt x="4410127" y="328872"/>
                </a:lnTo>
                <a:cubicBezTo>
                  <a:pt x="4643256" y="563377"/>
                  <a:pt x="4642139" y="942467"/>
                  <a:pt x="4407634" y="1175595"/>
                </a:cubicBezTo>
                <a:lnTo>
                  <a:pt x="2709250" y="2864001"/>
                </a:lnTo>
                <a:cubicBezTo>
                  <a:pt x="2474746" y="3097129"/>
                  <a:pt x="2095654" y="3096012"/>
                  <a:pt x="1862527" y="2861507"/>
                </a:cubicBezTo>
                <a:lnTo>
                  <a:pt x="174118" y="1163127"/>
                </a:lnTo>
                <a:cubicBezTo>
                  <a:pt x="-59009" y="928622"/>
                  <a:pt x="-57892" y="549532"/>
                  <a:pt x="176612" y="316404"/>
                </a:cubicBezTo>
                <a:lnTo>
                  <a:pt x="494885" y="0"/>
                </a:lnTo>
                <a:close/>
              </a:path>
            </a:pathLst>
          </a:custGeom>
        </p:spPr>
      </p:pic>
      <p:pic>
        <p:nvPicPr>
          <p:cNvPr id="97" name="Picture 96">
            <a:extLst>
              <a:ext uri="{FF2B5EF4-FFF2-40B4-BE49-F238E27FC236}">
                <a16:creationId xmlns:a16="http://schemas.microsoft.com/office/drawing/2014/main" id="{806D7BAB-690F-B470-0F91-E34AC5671F88}"/>
              </a:ext>
            </a:extLst>
          </p:cNvPr>
          <p:cNvPicPr>
            <a:picLocks noChangeAspect="1"/>
          </p:cNvPicPr>
          <p:nvPr/>
        </p:nvPicPr>
        <p:blipFill>
          <a:blip r:embed="rId3"/>
          <a:srcRect l="46296" t="29174" r="46252" b="69537"/>
          <a:stretch>
            <a:fillRect/>
          </a:stretch>
        </p:blipFill>
        <p:spPr>
          <a:xfrm>
            <a:off x="5638521" y="-1"/>
            <a:ext cx="920382" cy="212186"/>
          </a:xfrm>
          <a:custGeom>
            <a:avLst/>
            <a:gdLst>
              <a:gd name="connsiteX0" fmla="*/ 0 w 920382"/>
              <a:gd name="connsiteY0" fmla="*/ 0 h 212186"/>
              <a:gd name="connsiteX1" fmla="*/ 920382 w 920382"/>
              <a:gd name="connsiteY1" fmla="*/ 0 h 212186"/>
              <a:gd name="connsiteX2" fmla="*/ 882089 w 920382"/>
              <a:gd name="connsiteY2" fmla="*/ 38069 h 212186"/>
              <a:gd name="connsiteX3" fmla="*/ 35366 w 920382"/>
              <a:gd name="connsiteY3" fmla="*/ 35574 h 212186"/>
              <a:gd name="connsiteX4" fmla="*/ 0 w 920382"/>
              <a:gd name="connsiteY4" fmla="*/ 0 h 21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82" h="212186">
                <a:moveTo>
                  <a:pt x="0" y="0"/>
                </a:moveTo>
                <a:lnTo>
                  <a:pt x="920382" y="0"/>
                </a:lnTo>
                <a:lnTo>
                  <a:pt x="882089" y="38069"/>
                </a:lnTo>
                <a:cubicBezTo>
                  <a:pt x="647585" y="271196"/>
                  <a:pt x="268492" y="270079"/>
                  <a:pt x="35366" y="35574"/>
                </a:cubicBezTo>
                <a:lnTo>
                  <a:pt x="0" y="0"/>
                </a:lnTo>
                <a:close/>
              </a:path>
            </a:pathLst>
          </a:custGeom>
        </p:spPr>
      </p:pic>
      <p:pic>
        <p:nvPicPr>
          <p:cNvPr id="96" name="Picture 95">
            <a:extLst>
              <a:ext uri="{FF2B5EF4-FFF2-40B4-BE49-F238E27FC236}">
                <a16:creationId xmlns:a16="http://schemas.microsoft.com/office/drawing/2014/main" id="{EAB45156-C5B2-0000-9E73-3AE6C21EB97B}"/>
              </a:ext>
            </a:extLst>
          </p:cNvPr>
          <p:cNvPicPr>
            <a:picLocks noChangeAspect="1"/>
          </p:cNvPicPr>
          <p:nvPr/>
        </p:nvPicPr>
        <p:blipFill>
          <a:blip r:embed="rId3"/>
          <a:srcRect l="52069" t="29174" r="10811" b="52374"/>
          <a:stretch>
            <a:fillRect/>
          </a:stretch>
        </p:blipFill>
        <p:spPr>
          <a:xfrm>
            <a:off x="6351481" y="-1"/>
            <a:ext cx="4584241" cy="3038118"/>
          </a:xfrm>
          <a:custGeom>
            <a:avLst/>
            <a:gdLst>
              <a:gd name="connsiteX0" fmla="*/ 494883 w 4584241"/>
              <a:gd name="connsiteY0" fmla="*/ 0 h 3038118"/>
              <a:gd name="connsiteX1" fmla="*/ 4083184 w 4584241"/>
              <a:gd name="connsiteY1" fmla="*/ 1 h 3038118"/>
              <a:gd name="connsiteX2" fmla="*/ 4410123 w 4584241"/>
              <a:gd name="connsiteY2" fmla="*/ 328870 h 3038118"/>
              <a:gd name="connsiteX3" fmla="*/ 4407631 w 4584241"/>
              <a:gd name="connsiteY3" fmla="*/ 1175594 h 3038118"/>
              <a:gd name="connsiteX4" fmla="*/ 2709248 w 4584241"/>
              <a:gd name="connsiteY4" fmla="*/ 2864001 h 3038118"/>
              <a:gd name="connsiteX5" fmla="*/ 1862524 w 4584241"/>
              <a:gd name="connsiteY5" fmla="*/ 2861507 h 3038118"/>
              <a:gd name="connsiteX6" fmla="*/ 174119 w 4584241"/>
              <a:gd name="connsiteY6" fmla="*/ 1163126 h 3038118"/>
              <a:gd name="connsiteX7" fmla="*/ 176612 w 4584241"/>
              <a:gd name="connsiteY7" fmla="*/ 316403 h 3038118"/>
              <a:gd name="connsiteX8" fmla="*/ 494883 w 4584241"/>
              <a:gd name="connsiteY8" fmla="*/ 0 h 30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241" h="3038118">
                <a:moveTo>
                  <a:pt x="494883" y="0"/>
                </a:moveTo>
                <a:lnTo>
                  <a:pt x="4083184" y="1"/>
                </a:lnTo>
                <a:lnTo>
                  <a:pt x="4410123" y="328870"/>
                </a:lnTo>
                <a:cubicBezTo>
                  <a:pt x="4643251" y="563375"/>
                  <a:pt x="4642134" y="942466"/>
                  <a:pt x="4407631" y="1175594"/>
                </a:cubicBezTo>
                <a:lnTo>
                  <a:pt x="2709248" y="2864001"/>
                </a:lnTo>
                <a:cubicBezTo>
                  <a:pt x="2474742" y="3097128"/>
                  <a:pt x="2095651" y="3096012"/>
                  <a:pt x="1862524" y="2861507"/>
                </a:cubicBezTo>
                <a:lnTo>
                  <a:pt x="174119" y="1163126"/>
                </a:lnTo>
                <a:cubicBezTo>
                  <a:pt x="-59009" y="928621"/>
                  <a:pt x="-57892" y="549531"/>
                  <a:pt x="176612" y="316403"/>
                </a:cubicBezTo>
                <a:lnTo>
                  <a:pt x="494883" y="0"/>
                </a:lnTo>
                <a:close/>
              </a:path>
            </a:pathLst>
          </a:custGeom>
        </p:spPr>
      </p:pic>
      <p:pic>
        <p:nvPicPr>
          <p:cNvPr id="95" name="Picture 94">
            <a:extLst>
              <a:ext uri="{FF2B5EF4-FFF2-40B4-BE49-F238E27FC236}">
                <a16:creationId xmlns:a16="http://schemas.microsoft.com/office/drawing/2014/main" id="{499243AB-0971-6F65-D212-64ABC9007E75}"/>
              </a:ext>
            </a:extLst>
          </p:cNvPr>
          <p:cNvPicPr>
            <a:picLocks noChangeAspect="1"/>
          </p:cNvPicPr>
          <p:nvPr/>
        </p:nvPicPr>
        <p:blipFill>
          <a:blip r:embed="rId3"/>
          <a:srcRect l="87432" t="29174" r="5115" b="69537"/>
          <a:stretch>
            <a:fillRect/>
          </a:stretch>
        </p:blipFill>
        <p:spPr>
          <a:xfrm>
            <a:off x="10718751" y="0"/>
            <a:ext cx="920379" cy="212185"/>
          </a:xfrm>
          <a:custGeom>
            <a:avLst/>
            <a:gdLst>
              <a:gd name="connsiteX0" fmla="*/ 0 w 920379"/>
              <a:gd name="connsiteY0" fmla="*/ 0 h 212185"/>
              <a:gd name="connsiteX1" fmla="*/ 920379 w 920379"/>
              <a:gd name="connsiteY1" fmla="*/ 0 h 212185"/>
              <a:gd name="connsiteX2" fmla="*/ 882087 w 920379"/>
              <a:gd name="connsiteY2" fmla="*/ 38067 h 212185"/>
              <a:gd name="connsiteX3" fmla="*/ 35364 w 920379"/>
              <a:gd name="connsiteY3" fmla="*/ 35574 h 212185"/>
              <a:gd name="connsiteX4" fmla="*/ 0 w 920379"/>
              <a:gd name="connsiteY4" fmla="*/ 0 h 212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9" h="212185">
                <a:moveTo>
                  <a:pt x="0" y="0"/>
                </a:moveTo>
                <a:lnTo>
                  <a:pt x="920379" y="0"/>
                </a:lnTo>
                <a:lnTo>
                  <a:pt x="882087" y="38067"/>
                </a:lnTo>
                <a:cubicBezTo>
                  <a:pt x="647581" y="271195"/>
                  <a:pt x="268490" y="270078"/>
                  <a:pt x="35364" y="35574"/>
                </a:cubicBezTo>
                <a:lnTo>
                  <a:pt x="0" y="0"/>
                </a:lnTo>
                <a:close/>
              </a:path>
            </a:pathLst>
          </a:custGeom>
        </p:spPr>
      </p:pic>
      <p:pic>
        <p:nvPicPr>
          <p:cNvPr id="94" name="Picture 93">
            <a:extLst>
              <a:ext uri="{FF2B5EF4-FFF2-40B4-BE49-F238E27FC236}">
                <a16:creationId xmlns:a16="http://schemas.microsoft.com/office/drawing/2014/main" id="{D789B7AD-1F51-339D-0A13-C8F90343092F}"/>
              </a:ext>
            </a:extLst>
          </p:cNvPr>
          <p:cNvPicPr>
            <a:picLocks noChangeAspect="1"/>
          </p:cNvPicPr>
          <p:nvPr/>
        </p:nvPicPr>
        <p:blipFill>
          <a:blip r:embed="rId3"/>
          <a:srcRect l="93205" t="29174" r="638" b="60181"/>
          <a:stretch>
            <a:fillRect/>
          </a:stretch>
        </p:blipFill>
        <p:spPr>
          <a:xfrm>
            <a:off x="11431709" y="0"/>
            <a:ext cx="760290" cy="1752759"/>
          </a:xfrm>
          <a:custGeom>
            <a:avLst/>
            <a:gdLst>
              <a:gd name="connsiteX0" fmla="*/ 494883 w 760290"/>
              <a:gd name="connsiteY0" fmla="*/ 0 h 1752759"/>
              <a:gd name="connsiteX1" fmla="*/ 760290 w 760290"/>
              <a:gd name="connsiteY1" fmla="*/ 1 h 1752759"/>
              <a:gd name="connsiteX2" fmla="*/ 760290 w 760290"/>
              <a:gd name="connsiteY2" fmla="*/ 1752759 h 1752759"/>
              <a:gd name="connsiteX3" fmla="*/ 174118 w 760290"/>
              <a:gd name="connsiteY3" fmla="*/ 1163125 h 1752759"/>
              <a:gd name="connsiteX4" fmla="*/ 176612 w 760290"/>
              <a:gd name="connsiteY4" fmla="*/ 316402 h 1752759"/>
              <a:gd name="connsiteX5" fmla="*/ 494883 w 760290"/>
              <a:gd name="connsiteY5" fmla="*/ 0 h 175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290" h="1752759">
                <a:moveTo>
                  <a:pt x="494883" y="0"/>
                </a:moveTo>
                <a:lnTo>
                  <a:pt x="760290" y="1"/>
                </a:lnTo>
                <a:lnTo>
                  <a:pt x="760290" y="1752759"/>
                </a:lnTo>
                <a:lnTo>
                  <a:pt x="174118" y="1163125"/>
                </a:lnTo>
                <a:cubicBezTo>
                  <a:pt x="-59009" y="928620"/>
                  <a:pt x="-57892" y="549529"/>
                  <a:pt x="176612" y="316402"/>
                </a:cubicBezTo>
                <a:lnTo>
                  <a:pt x="494883" y="0"/>
                </a:lnTo>
                <a:close/>
              </a:path>
            </a:pathLst>
          </a:custGeom>
        </p:spPr>
      </p:pic>
      <p:pic>
        <p:nvPicPr>
          <p:cNvPr id="93" name="Picture 92">
            <a:extLst>
              <a:ext uri="{FF2B5EF4-FFF2-40B4-BE49-F238E27FC236}">
                <a16:creationId xmlns:a16="http://schemas.microsoft.com/office/drawing/2014/main" id="{8B926DDD-B819-8DCD-906B-632758FD7FE5}"/>
              </a:ext>
            </a:extLst>
          </p:cNvPr>
          <p:cNvPicPr>
            <a:picLocks noChangeAspect="1"/>
          </p:cNvPicPr>
          <p:nvPr/>
        </p:nvPicPr>
        <p:blipFill>
          <a:blip r:embed="rId3"/>
          <a:srcRect l="72637" t="36947" r="638" b="35211"/>
          <a:stretch>
            <a:fillRect/>
          </a:stretch>
        </p:blipFill>
        <p:spPr>
          <a:xfrm>
            <a:off x="8891599" y="1279809"/>
            <a:ext cx="3300400" cy="4584242"/>
          </a:xfrm>
          <a:custGeom>
            <a:avLst/>
            <a:gdLst>
              <a:gd name="connsiteX0" fmla="*/ 2298873 w 3300400"/>
              <a:gd name="connsiteY0" fmla="*/ 3 h 4584242"/>
              <a:gd name="connsiteX1" fmla="*/ 2721718 w 3300400"/>
              <a:gd name="connsiteY1" fmla="*/ 176611 h 4584242"/>
              <a:gd name="connsiteX2" fmla="*/ 3300400 w 3300400"/>
              <a:gd name="connsiteY2" fmla="*/ 758712 h 4584242"/>
              <a:gd name="connsiteX3" fmla="*/ 3300400 w 3300400"/>
              <a:gd name="connsiteY3" fmla="*/ 3822447 h 4584242"/>
              <a:gd name="connsiteX4" fmla="*/ 2709250 w 3300400"/>
              <a:gd name="connsiteY4" fmla="*/ 4410125 h 4584242"/>
              <a:gd name="connsiteX5" fmla="*/ 1862528 w 3300400"/>
              <a:gd name="connsiteY5" fmla="*/ 4407631 h 4584242"/>
              <a:gd name="connsiteX6" fmla="*/ 174119 w 3300400"/>
              <a:gd name="connsiteY6" fmla="*/ 2709248 h 4584242"/>
              <a:gd name="connsiteX7" fmla="*/ 176612 w 3300400"/>
              <a:gd name="connsiteY7" fmla="*/ 1862526 h 4584242"/>
              <a:gd name="connsiteX8" fmla="*/ 1874994 w 3300400"/>
              <a:gd name="connsiteY8" fmla="*/ 174119 h 4584242"/>
              <a:gd name="connsiteX9" fmla="*/ 2298873 w 3300400"/>
              <a:gd name="connsiteY9" fmla="*/ 3 h 458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0400" h="4584242">
                <a:moveTo>
                  <a:pt x="2298873" y="3"/>
                </a:moveTo>
                <a:cubicBezTo>
                  <a:pt x="2452099" y="454"/>
                  <a:pt x="2605155" y="59360"/>
                  <a:pt x="2721718" y="176611"/>
                </a:cubicBezTo>
                <a:lnTo>
                  <a:pt x="3300400" y="758712"/>
                </a:lnTo>
                <a:lnTo>
                  <a:pt x="3300400" y="3822447"/>
                </a:lnTo>
                <a:lnTo>
                  <a:pt x="2709250" y="4410125"/>
                </a:lnTo>
                <a:cubicBezTo>
                  <a:pt x="2474746" y="4643252"/>
                  <a:pt x="2095655" y="4642136"/>
                  <a:pt x="1862528" y="4407631"/>
                </a:cubicBezTo>
                <a:lnTo>
                  <a:pt x="174119" y="2709248"/>
                </a:lnTo>
                <a:cubicBezTo>
                  <a:pt x="-59009" y="2474744"/>
                  <a:pt x="-57892" y="2095653"/>
                  <a:pt x="176612" y="1862526"/>
                </a:cubicBezTo>
                <a:lnTo>
                  <a:pt x="1874994" y="174119"/>
                </a:lnTo>
                <a:cubicBezTo>
                  <a:pt x="1992248" y="57555"/>
                  <a:pt x="2145646" y="-448"/>
                  <a:pt x="2298873" y="3"/>
                </a:cubicBezTo>
                <a:close/>
              </a:path>
            </a:pathLst>
          </a:custGeom>
        </p:spPr>
      </p:pic>
      <p:pic>
        <p:nvPicPr>
          <p:cNvPr id="92" name="Picture 91">
            <a:extLst>
              <a:ext uri="{FF2B5EF4-FFF2-40B4-BE49-F238E27FC236}">
                <a16:creationId xmlns:a16="http://schemas.microsoft.com/office/drawing/2014/main" id="{6F82FAA6-261F-5DC2-8D9D-2B059EC9229D}"/>
              </a:ext>
            </a:extLst>
          </p:cNvPr>
          <p:cNvPicPr>
            <a:picLocks noChangeAspect="1"/>
          </p:cNvPicPr>
          <p:nvPr/>
        </p:nvPicPr>
        <p:blipFill>
          <a:blip r:embed="rId3"/>
          <a:srcRect l="639" t="36947" r="72516" b="35211"/>
          <a:stretch>
            <a:fillRect/>
          </a:stretch>
        </p:blipFill>
        <p:spPr>
          <a:xfrm>
            <a:off x="-1" y="1279811"/>
            <a:ext cx="3315372" cy="4584241"/>
          </a:xfrm>
          <a:custGeom>
            <a:avLst/>
            <a:gdLst>
              <a:gd name="connsiteX0" fmla="*/ 1030001 w 3315372"/>
              <a:gd name="connsiteY0" fmla="*/ 3 h 4584241"/>
              <a:gd name="connsiteX1" fmla="*/ 1452846 w 3315372"/>
              <a:gd name="connsiteY1" fmla="*/ 176611 h 4584241"/>
              <a:gd name="connsiteX2" fmla="*/ 3141255 w 3315372"/>
              <a:gd name="connsiteY2" fmla="*/ 1874993 h 4584241"/>
              <a:gd name="connsiteX3" fmla="*/ 3138761 w 3315372"/>
              <a:gd name="connsiteY3" fmla="*/ 2721715 h 4584241"/>
              <a:gd name="connsiteX4" fmla="*/ 1440379 w 3315372"/>
              <a:gd name="connsiteY4" fmla="*/ 4410124 h 4584241"/>
              <a:gd name="connsiteX5" fmla="*/ 593656 w 3315372"/>
              <a:gd name="connsiteY5" fmla="*/ 4407630 h 4584241"/>
              <a:gd name="connsiteX6" fmla="*/ 0 w 3315372"/>
              <a:gd name="connsiteY6" fmla="*/ 3810467 h 4584241"/>
              <a:gd name="connsiteX7" fmla="*/ 0 w 3315372"/>
              <a:gd name="connsiteY7" fmla="*/ 776681 h 4584241"/>
              <a:gd name="connsiteX8" fmla="*/ 606123 w 3315372"/>
              <a:gd name="connsiteY8" fmla="*/ 174117 h 4584241"/>
              <a:gd name="connsiteX9" fmla="*/ 1030001 w 3315372"/>
              <a:gd name="connsiteY9" fmla="*/ 3 h 458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372" h="4584241">
                <a:moveTo>
                  <a:pt x="1030001" y="3"/>
                </a:moveTo>
                <a:cubicBezTo>
                  <a:pt x="1183228" y="454"/>
                  <a:pt x="1336283" y="59359"/>
                  <a:pt x="1452846" y="176611"/>
                </a:cubicBezTo>
                <a:lnTo>
                  <a:pt x="3141255" y="1874993"/>
                </a:lnTo>
                <a:cubicBezTo>
                  <a:pt x="3374383" y="2109496"/>
                  <a:pt x="3373266" y="2488588"/>
                  <a:pt x="3138761" y="2721715"/>
                </a:cubicBezTo>
                <a:lnTo>
                  <a:pt x="1440379" y="4410124"/>
                </a:lnTo>
                <a:cubicBezTo>
                  <a:pt x="1205875" y="4643251"/>
                  <a:pt x="826783" y="4642135"/>
                  <a:pt x="593656" y="4407630"/>
                </a:cubicBezTo>
                <a:lnTo>
                  <a:pt x="0" y="3810467"/>
                </a:lnTo>
                <a:lnTo>
                  <a:pt x="0" y="776681"/>
                </a:lnTo>
                <a:lnTo>
                  <a:pt x="606123" y="174117"/>
                </a:lnTo>
                <a:cubicBezTo>
                  <a:pt x="723375" y="57554"/>
                  <a:pt x="876774" y="-449"/>
                  <a:pt x="1030001" y="3"/>
                </a:cubicBezTo>
                <a:close/>
              </a:path>
            </a:pathLst>
          </a:custGeom>
        </p:spPr>
      </p:pic>
      <p:pic>
        <p:nvPicPr>
          <p:cNvPr id="91" name="Picture 90">
            <a:extLst>
              <a:ext uri="{FF2B5EF4-FFF2-40B4-BE49-F238E27FC236}">
                <a16:creationId xmlns:a16="http://schemas.microsoft.com/office/drawing/2014/main" id="{EBB7DD63-B7BC-572A-73AD-245980119EFB}"/>
              </a:ext>
            </a:extLst>
          </p:cNvPr>
          <p:cNvPicPr>
            <a:picLocks noChangeAspect="1"/>
          </p:cNvPicPr>
          <p:nvPr/>
        </p:nvPicPr>
        <p:blipFill>
          <a:blip r:embed="rId3"/>
          <a:srcRect l="31501" t="36947" r="31379" b="35211"/>
          <a:stretch>
            <a:fillRect/>
          </a:stretch>
        </p:blipFill>
        <p:spPr>
          <a:xfrm>
            <a:off x="3811365" y="1279811"/>
            <a:ext cx="4584240" cy="4584241"/>
          </a:xfrm>
          <a:custGeom>
            <a:avLst/>
            <a:gdLst>
              <a:gd name="connsiteX0" fmla="*/ 2298873 w 4584240"/>
              <a:gd name="connsiteY0" fmla="*/ 3 h 4584241"/>
              <a:gd name="connsiteX1" fmla="*/ 2721718 w 4584240"/>
              <a:gd name="connsiteY1" fmla="*/ 176611 h 4584241"/>
              <a:gd name="connsiteX2" fmla="*/ 4410123 w 4584240"/>
              <a:gd name="connsiteY2" fmla="*/ 1874993 h 4584241"/>
              <a:gd name="connsiteX3" fmla="*/ 4407629 w 4584240"/>
              <a:gd name="connsiteY3" fmla="*/ 2721715 h 4584241"/>
              <a:gd name="connsiteX4" fmla="*/ 2709250 w 4584240"/>
              <a:gd name="connsiteY4" fmla="*/ 4410123 h 4584241"/>
              <a:gd name="connsiteX5" fmla="*/ 1862528 w 4584240"/>
              <a:gd name="connsiteY5" fmla="*/ 4407630 h 4584241"/>
              <a:gd name="connsiteX6" fmla="*/ 174119 w 4584240"/>
              <a:gd name="connsiteY6" fmla="*/ 2709247 h 4584241"/>
              <a:gd name="connsiteX7" fmla="*/ 176612 w 4584240"/>
              <a:gd name="connsiteY7" fmla="*/ 1862525 h 4584241"/>
              <a:gd name="connsiteX8" fmla="*/ 1874996 w 4584240"/>
              <a:gd name="connsiteY8" fmla="*/ 174118 h 4584241"/>
              <a:gd name="connsiteX9" fmla="*/ 2298873 w 4584240"/>
              <a:gd name="connsiteY9" fmla="*/ 3 h 458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4240" h="4584241">
                <a:moveTo>
                  <a:pt x="2298873" y="3"/>
                </a:moveTo>
                <a:cubicBezTo>
                  <a:pt x="2452099" y="455"/>
                  <a:pt x="2605155" y="59359"/>
                  <a:pt x="2721718" y="176611"/>
                </a:cubicBezTo>
                <a:lnTo>
                  <a:pt x="4410123" y="1874993"/>
                </a:lnTo>
                <a:cubicBezTo>
                  <a:pt x="4643250" y="2109497"/>
                  <a:pt x="4642134" y="2488587"/>
                  <a:pt x="4407629" y="2721715"/>
                </a:cubicBezTo>
                <a:lnTo>
                  <a:pt x="2709250" y="4410123"/>
                </a:lnTo>
                <a:cubicBezTo>
                  <a:pt x="2474745" y="4643251"/>
                  <a:pt x="2095654" y="4642135"/>
                  <a:pt x="1862528" y="4407630"/>
                </a:cubicBezTo>
                <a:lnTo>
                  <a:pt x="174119" y="2709247"/>
                </a:lnTo>
                <a:cubicBezTo>
                  <a:pt x="-59009" y="2474744"/>
                  <a:pt x="-57892" y="2095652"/>
                  <a:pt x="176612" y="1862525"/>
                </a:cubicBezTo>
                <a:lnTo>
                  <a:pt x="1874996" y="174118"/>
                </a:lnTo>
                <a:cubicBezTo>
                  <a:pt x="1992248" y="57554"/>
                  <a:pt x="2145648" y="-447"/>
                  <a:pt x="2298873" y="3"/>
                </a:cubicBezTo>
                <a:close/>
              </a:path>
            </a:pathLst>
          </a:custGeom>
        </p:spPr>
      </p:pic>
      <p:pic>
        <p:nvPicPr>
          <p:cNvPr id="90" name="Picture 89">
            <a:extLst>
              <a:ext uri="{FF2B5EF4-FFF2-40B4-BE49-F238E27FC236}">
                <a16:creationId xmlns:a16="http://schemas.microsoft.com/office/drawing/2014/main" id="{44ECCD5E-C6B8-036E-1FE7-670C2A8FEDE2}"/>
              </a:ext>
            </a:extLst>
          </p:cNvPr>
          <p:cNvPicPr>
            <a:picLocks noChangeAspect="1"/>
          </p:cNvPicPr>
          <p:nvPr/>
        </p:nvPicPr>
        <p:blipFill>
          <a:blip r:embed="rId3"/>
          <a:srcRect l="52069" t="54110" r="10811" b="29174"/>
          <a:stretch>
            <a:fillRect/>
          </a:stretch>
        </p:blipFill>
        <p:spPr>
          <a:xfrm>
            <a:off x="6351481" y="4105742"/>
            <a:ext cx="4584240" cy="2752259"/>
          </a:xfrm>
          <a:custGeom>
            <a:avLst/>
            <a:gdLst>
              <a:gd name="connsiteX0" fmla="*/ 2298870 w 4584240"/>
              <a:gd name="connsiteY0" fmla="*/ 3 h 2752259"/>
              <a:gd name="connsiteX1" fmla="*/ 2721715 w 4584240"/>
              <a:gd name="connsiteY1" fmla="*/ 176613 h 2752259"/>
              <a:gd name="connsiteX2" fmla="*/ 4410124 w 4584240"/>
              <a:gd name="connsiteY2" fmla="*/ 1874996 h 2752259"/>
              <a:gd name="connsiteX3" fmla="*/ 4407631 w 4584240"/>
              <a:gd name="connsiteY3" fmla="*/ 2721718 h 2752259"/>
              <a:gd name="connsiteX4" fmla="*/ 4376911 w 4584240"/>
              <a:gd name="connsiteY4" fmla="*/ 2752259 h 2752259"/>
              <a:gd name="connsiteX5" fmla="*/ 216874 w 4584240"/>
              <a:gd name="connsiteY5" fmla="*/ 2752258 h 2752259"/>
              <a:gd name="connsiteX6" fmla="*/ 174118 w 4584240"/>
              <a:gd name="connsiteY6" fmla="*/ 2709250 h 2752259"/>
              <a:gd name="connsiteX7" fmla="*/ 176612 w 4584240"/>
              <a:gd name="connsiteY7" fmla="*/ 1862528 h 2752259"/>
              <a:gd name="connsiteX8" fmla="*/ 1874993 w 4584240"/>
              <a:gd name="connsiteY8" fmla="*/ 174119 h 2752259"/>
              <a:gd name="connsiteX9" fmla="*/ 2298870 w 4584240"/>
              <a:gd name="connsiteY9" fmla="*/ 3 h 275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4240" h="2752259">
                <a:moveTo>
                  <a:pt x="2298870" y="3"/>
                </a:moveTo>
                <a:cubicBezTo>
                  <a:pt x="2452097" y="455"/>
                  <a:pt x="2605151" y="59360"/>
                  <a:pt x="2721715" y="176613"/>
                </a:cubicBezTo>
                <a:lnTo>
                  <a:pt x="4410124" y="1874996"/>
                </a:lnTo>
                <a:cubicBezTo>
                  <a:pt x="4643250" y="2109500"/>
                  <a:pt x="4642134" y="2488591"/>
                  <a:pt x="4407631" y="2721718"/>
                </a:cubicBezTo>
                <a:lnTo>
                  <a:pt x="4376911" y="2752259"/>
                </a:lnTo>
                <a:lnTo>
                  <a:pt x="216874" y="2752258"/>
                </a:lnTo>
                <a:lnTo>
                  <a:pt x="174118" y="2709250"/>
                </a:lnTo>
                <a:cubicBezTo>
                  <a:pt x="-59010" y="2474746"/>
                  <a:pt x="-57893" y="2095656"/>
                  <a:pt x="176612" y="1862528"/>
                </a:cubicBezTo>
                <a:lnTo>
                  <a:pt x="1874993" y="174119"/>
                </a:lnTo>
                <a:cubicBezTo>
                  <a:pt x="1992244" y="57555"/>
                  <a:pt x="2145644" y="-448"/>
                  <a:pt x="2298870" y="3"/>
                </a:cubicBezTo>
                <a:close/>
              </a:path>
            </a:pathLst>
          </a:custGeom>
        </p:spPr>
      </p:pic>
      <p:pic>
        <p:nvPicPr>
          <p:cNvPr id="89" name="Picture 88">
            <a:extLst>
              <a:ext uri="{FF2B5EF4-FFF2-40B4-BE49-F238E27FC236}">
                <a16:creationId xmlns:a16="http://schemas.microsoft.com/office/drawing/2014/main" id="{5343347A-84E0-D6C3-5AB8-5D2AA1FB5031}"/>
              </a:ext>
            </a:extLst>
          </p:cNvPr>
          <p:cNvPicPr>
            <a:picLocks noChangeAspect="1"/>
          </p:cNvPicPr>
          <p:nvPr/>
        </p:nvPicPr>
        <p:blipFill>
          <a:blip r:embed="rId3"/>
          <a:srcRect l="10932" t="54110" r="51948" b="29174"/>
          <a:stretch>
            <a:fillRect/>
          </a:stretch>
        </p:blipFill>
        <p:spPr>
          <a:xfrm>
            <a:off x="1271242" y="4105743"/>
            <a:ext cx="4584244" cy="2752257"/>
          </a:xfrm>
          <a:custGeom>
            <a:avLst/>
            <a:gdLst>
              <a:gd name="connsiteX0" fmla="*/ 2298873 w 4584244"/>
              <a:gd name="connsiteY0" fmla="*/ 3 h 2752257"/>
              <a:gd name="connsiteX1" fmla="*/ 2721718 w 4584244"/>
              <a:gd name="connsiteY1" fmla="*/ 176611 h 2752257"/>
              <a:gd name="connsiteX2" fmla="*/ 4410126 w 4584244"/>
              <a:gd name="connsiteY2" fmla="*/ 1874995 h 2752257"/>
              <a:gd name="connsiteX3" fmla="*/ 4407634 w 4584244"/>
              <a:gd name="connsiteY3" fmla="*/ 2721716 h 2752257"/>
              <a:gd name="connsiteX4" fmla="*/ 4376913 w 4584244"/>
              <a:gd name="connsiteY4" fmla="*/ 2752257 h 2752257"/>
              <a:gd name="connsiteX5" fmla="*/ 216874 w 4584244"/>
              <a:gd name="connsiteY5" fmla="*/ 2752257 h 2752257"/>
              <a:gd name="connsiteX6" fmla="*/ 174119 w 4584244"/>
              <a:gd name="connsiteY6" fmla="*/ 2709249 h 2752257"/>
              <a:gd name="connsiteX7" fmla="*/ 176612 w 4584244"/>
              <a:gd name="connsiteY7" fmla="*/ 1862527 h 2752257"/>
              <a:gd name="connsiteX8" fmla="*/ 1874995 w 4584244"/>
              <a:gd name="connsiteY8" fmla="*/ 174118 h 2752257"/>
              <a:gd name="connsiteX9" fmla="*/ 2298873 w 4584244"/>
              <a:gd name="connsiteY9" fmla="*/ 3 h 275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4244" h="2752257">
                <a:moveTo>
                  <a:pt x="2298873" y="3"/>
                </a:moveTo>
                <a:cubicBezTo>
                  <a:pt x="2452100" y="454"/>
                  <a:pt x="2605155" y="59359"/>
                  <a:pt x="2721718" y="176611"/>
                </a:cubicBezTo>
                <a:lnTo>
                  <a:pt x="4410126" y="1874995"/>
                </a:lnTo>
                <a:cubicBezTo>
                  <a:pt x="4643254" y="2109499"/>
                  <a:pt x="4642139" y="2488590"/>
                  <a:pt x="4407634" y="2721716"/>
                </a:cubicBezTo>
                <a:lnTo>
                  <a:pt x="4376913" y="2752257"/>
                </a:lnTo>
                <a:lnTo>
                  <a:pt x="216874" y="2752257"/>
                </a:lnTo>
                <a:lnTo>
                  <a:pt x="174119" y="2709249"/>
                </a:lnTo>
                <a:cubicBezTo>
                  <a:pt x="-59009" y="2474745"/>
                  <a:pt x="-57892" y="2095654"/>
                  <a:pt x="176612" y="1862527"/>
                </a:cubicBezTo>
                <a:lnTo>
                  <a:pt x="1874995" y="174118"/>
                </a:lnTo>
                <a:cubicBezTo>
                  <a:pt x="1992248" y="57554"/>
                  <a:pt x="2145647" y="-449"/>
                  <a:pt x="2298873" y="3"/>
                </a:cubicBezTo>
                <a:close/>
              </a:path>
            </a:pathLst>
          </a:custGeom>
        </p:spPr>
      </p:pic>
      <p:pic>
        <p:nvPicPr>
          <p:cNvPr id="88" name="Picture 87">
            <a:extLst>
              <a:ext uri="{FF2B5EF4-FFF2-40B4-BE49-F238E27FC236}">
                <a16:creationId xmlns:a16="http://schemas.microsoft.com/office/drawing/2014/main" id="{4E67E369-9900-2C21-C8FE-8D732CBC845F}"/>
              </a:ext>
            </a:extLst>
          </p:cNvPr>
          <p:cNvPicPr>
            <a:picLocks noChangeAspect="1"/>
          </p:cNvPicPr>
          <p:nvPr/>
        </p:nvPicPr>
        <p:blipFill>
          <a:blip r:embed="rId3"/>
          <a:srcRect l="639" t="61825" r="93084" b="29174"/>
          <a:stretch>
            <a:fillRect/>
          </a:stretch>
        </p:blipFill>
        <p:spPr>
          <a:xfrm>
            <a:off x="-1" y="5376048"/>
            <a:ext cx="775254" cy="1481952"/>
          </a:xfrm>
          <a:custGeom>
            <a:avLst/>
            <a:gdLst>
              <a:gd name="connsiteX0" fmla="*/ 1 w 775254"/>
              <a:gd name="connsiteY0" fmla="*/ 0 h 1481952"/>
              <a:gd name="connsiteX1" fmla="*/ 601137 w 775254"/>
              <a:gd name="connsiteY1" fmla="*/ 604689 h 1481952"/>
              <a:gd name="connsiteX2" fmla="*/ 598643 w 775254"/>
              <a:gd name="connsiteY2" fmla="*/ 1451411 h 1481952"/>
              <a:gd name="connsiteX3" fmla="*/ 567922 w 775254"/>
              <a:gd name="connsiteY3" fmla="*/ 1481951 h 1481952"/>
              <a:gd name="connsiteX4" fmla="*/ 0 w 775254"/>
              <a:gd name="connsiteY4" fmla="*/ 1481952 h 1481952"/>
              <a:gd name="connsiteX5" fmla="*/ 1 w 775254"/>
              <a:gd name="connsiteY5" fmla="*/ 0 h 148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254" h="1481952">
                <a:moveTo>
                  <a:pt x="1" y="0"/>
                </a:moveTo>
                <a:lnTo>
                  <a:pt x="601137" y="604689"/>
                </a:lnTo>
                <a:cubicBezTo>
                  <a:pt x="834264" y="839193"/>
                  <a:pt x="833148" y="1218284"/>
                  <a:pt x="598643" y="1451411"/>
                </a:cubicBezTo>
                <a:lnTo>
                  <a:pt x="567922" y="1481951"/>
                </a:lnTo>
                <a:lnTo>
                  <a:pt x="0" y="1481952"/>
                </a:lnTo>
                <a:lnTo>
                  <a:pt x="1" y="0"/>
                </a:lnTo>
                <a:close/>
              </a:path>
            </a:pathLst>
          </a:custGeom>
        </p:spPr>
      </p:pic>
      <p:pic>
        <p:nvPicPr>
          <p:cNvPr id="87" name="Picture 86">
            <a:extLst>
              <a:ext uri="{FF2B5EF4-FFF2-40B4-BE49-F238E27FC236}">
                <a16:creationId xmlns:a16="http://schemas.microsoft.com/office/drawing/2014/main" id="{07499FFA-3AB6-DA2F-5E85-F3DA90830A98}"/>
              </a:ext>
            </a:extLst>
          </p:cNvPr>
          <p:cNvPicPr>
            <a:picLocks noChangeAspect="1"/>
          </p:cNvPicPr>
          <p:nvPr/>
        </p:nvPicPr>
        <p:blipFill>
          <a:blip r:embed="rId3"/>
          <a:srcRect l="93205" t="61898" r="638" b="29174"/>
          <a:stretch>
            <a:fillRect/>
          </a:stretch>
        </p:blipFill>
        <p:spPr>
          <a:xfrm>
            <a:off x="11431705" y="5388014"/>
            <a:ext cx="760294" cy="1469986"/>
          </a:xfrm>
          <a:custGeom>
            <a:avLst/>
            <a:gdLst>
              <a:gd name="connsiteX0" fmla="*/ 760294 w 760294"/>
              <a:gd name="connsiteY0" fmla="*/ 0 h 1469986"/>
              <a:gd name="connsiteX1" fmla="*/ 760294 w 760294"/>
              <a:gd name="connsiteY1" fmla="*/ 1469986 h 1469986"/>
              <a:gd name="connsiteX2" fmla="*/ 216873 w 760294"/>
              <a:gd name="connsiteY2" fmla="*/ 1469985 h 1469986"/>
              <a:gd name="connsiteX3" fmla="*/ 174118 w 760294"/>
              <a:gd name="connsiteY3" fmla="*/ 1426978 h 1469986"/>
              <a:gd name="connsiteX4" fmla="*/ 176612 w 760294"/>
              <a:gd name="connsiteY4" fmla="*/ 580255 h 1469986"/>
              <a:gd name="connsiteX5" fmla="*/ 760294 w 760294"/>
              <a:gd name="connsiteY5" fmla="*/ 0 h 146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294" h="1469986">
                <a:moveTo>
                  <a:pt x="760294" y="0"/>
                </a:moveTo>
                <a:lnTo>
                  <a:pt x="760294" y="1469986"/>
                </a:lnTo>
                <a:lnTo>
                  <a:pt x="216873" y="1469985"/>
                </a:lnTo>
                <a:lnTo>
                  <a:pt x="174118" y="1426978"/>
                </a:lnTo>
                <a:cubicBezTo>
                  <a:pt x="-59009" y="1192473"/>
                  <a:pt x="-57893" y="813382"/>
                  <a:pt x="176612" y="580255"/>
                </a:cubicBezTo>
                <a:lnTo>
                  <a:pt x="760294" y="0"/>
                </a:lnTo>
                <a:close/>
              </a:path>
            </a:pathLst>
          </a:custGeom>
        </p:spPr>
      </p:pic>
      <p:sp>
        <p:nvSpPr>
          <p:cNvPr id="106" name="Rounded Rectangle 105">
            <a:extLst>
              <a:ext uri="{FF2B5EF4-FFF2-40B4-BE49-F238E27FC236}">
                <a16:creationId xmlns:a16="http://schemas.microsoft.com/office/drawing/2014/main" id="{FFBA9755-7016-1BFE-CD3A-ABBC7B745A9F}"/>
              </a:ext>
            </a:extLst>
          </p:cNvPr>
          <p:cNvSpPr/>
          <p:nvPr/>
        </p:nvSpPr>
        <p:spPr>
          <a:xfrm rot="2700000">
            <a:off x="4302736" y="1760512"/>
            <a:ext cx="3603168" cy="3603168"/>
          </a:xfrm>
          <a:prstGeom prst="roundRect">
            <a:avLst/>
          </a:prstGeom>
          <a:gradFill flip="none" rotWithShape="1">
            <a:gsLst>
              <a:gs pos="6000">
                <a:srgbClr val="E3EDF5"/>
              </a:gs>
              <a:gs pos="17000">
                <a:srgbClr val="D6F9FF">
                  <a:alpha val="19000"/>
                </a:srgbClr>
              </a:gs>
              <a:gs pos="40000">
                <a:srgbClr val="9FE6FF"/>
              </a:gs>
              <a:gs pos="65000">
                <a:srgbClr val="5DD0FF">
                  <a:alpha val="73262"/>
                  <a:lumMod val="93879"/>
                  <a:lumOff val="6121"/>
                </a:srgb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3" name="TextBox 102">
            <a:extLst>
              <a:ext uri="{FF2B5EF4-FFF2-40B4-BE49-F238E27FC236}">
                <a16:creationId xmlns:a16="http://schemas.microsoft.com/office/drawing/2014/main" id="{AF4428A4-7B2E-9880-8799-D96DC95CBB7D}"/>
              </a:ext>
            </a:extLst>
          </p:cNvPr>
          <p:cNvSpPr txBox="1"/>
          <p:nvPr/>
        </p:nvSpPr>
        <p:spPr>
          <a:xfrm>
            <a:off x="4248026" y="2984426"/>
            <a:ext cx="3695948" cy="938719"/>
          </a:xfrm>
          <a:prstGeom prst="rect">
            <a:avLst/>
          </a:prstGeom>
          <a:noFill/>
        </p:spPr>
        <p:txBody>
          <a:bodyPr wrap="none" rtlCol="0">
            <a:spAutoFit/>
          </a:bodyPr>
          <a:lstStyle/>
          <a:p>
            <a:pPr algn="ctr"/>
            <a:r>
              <a:rPr lang="en-VN" sz="5500" b="1" dirty="0">
                <a:solidFill>
                  <a:schemeClr val="bg1"/>
                </a:solidFill>
              </a:rPr>
              <a:t>THANK YOU</a:t>
            </a:r>
          </a:p>
        </p:txBody>
      </p:sp>
      <p:sp>
        <p:nvSpPr>
          <p:cNvPr id="102" name="Rounded Rectangle 101">
            <a:extLst>
              <a:ext uri="{FF2B5EF4-FFF2-40B4-BE49-F238E27FC236}">
                <a16:creationId xmlns:a16="http://schemas.microsoft.com/office/drawing/2014/main" id="{5534D61E-C149-DACD-A056-5B82A38BD205}"/>
              </a:ext>
            </a:extLst>
          </p:cNvPr>
          <p:cNvSpPr/>
          <p:nvPr/>
        </p:nvSpPr>
        <p:spPr>
          <a:xfrm rot="2700000">
            <a:off x="3923516" y="1407731"/>
            <a:ext cx="4449552" cy="4328397"/>
          </a:xfrm>
          <a:prstGeom prst="roundRect">
            <a:avLst/>
          </a:prstGeom>
          <a:noFill/>
          <a:ln w="127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1" name="Rounded Rectangle 100">
            <a:extLst>
              <a:ext uri="{FF2B5EF4-FFF2-40B4-BE49-F238E27FC236}">
                <a16:creationId xmlns:a16="http://schemas.microsoft.com/office/drawing/2014/main" id="{688E5173-AEB0-AD4E-4C58-20A40CD25775}"/>
              </a:ext>
            </a:extLst>
          </p:cNvPr>
          <p:cNvSpPr/>
          <p:nvPr/>
        </p:nvSpPr>
        <p:spPr>
          <a:xfrm rot="2700000">
            <a:off x="3631737" y="1111833"/>
            <a:ext cx="4920191" cy="4920191"/>
          </a:xfrm>
          <a:prstGeom prst="roundRect">
            <a:avLst/>
          </a:prstGeom>
          <a:noFill/>
          <a:ln w="127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591155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000"/>
                                        <p:tgtEl>
                                          <p:spTgt spid="103"/>
                                        </p:tgtEl>
                                      </p:cBhvr>
                                    </p:animEffect>
                                    <p:anim calcmode="lin" valueType="num">
                                      <p:cBhvr>
                                        <p:cTn id="8" dur="2000" fill="hold"/>
                                        <p:tgtEl>
                                          <p:spTgt spid="103"/>
                                        </p:tgtEl>
                                        <p:attrNameLst>
                                          <p:attrName>ppt_x</p:attrName>
                                        </p:attrNameLst>
                                      </p:cBhvr>
                                      <p:tavLst>
                                        <p:tav tm="0">
                                          <p:val>
                                            <p:strVal val="#ppt_x"/>
                                          </p:val>
                                        </p:tav>
                                        <p:tav tm="100000">
                                          <p:val>
                                            <p:strVal val="#ppt_x"/>
                                          </p:val>
                                        </p:tav>
                                      </p:tavLst>
                                    </p:anim>
                                    <p:anim calcmode="lin" valueType="num">
                                      <p:cBhvr>
                                        <p:cTn id="9" dur="2000" fill="hold"/>
                                        <p:tgtEl>
                                          <p:spTgt spid="103"/>
                                        </p:tgtEl>
                                        <p:attrNameLst>
                                          <p:attrName>ppt_y</p:attrName>
                                        </p:attrNameLst>
                                      </p:cBhvr>
                                      <p:tavLst>
                                        <p:tav tm="0">
                                          <p:val>
                                            <p:strVal val="#ppt_y+.1"/>
                                          </p:val>
                                        </p:tav>
                                        <p:tav tm="100000">
                                          <p:val>
                                            <p:strVal val="#ppt_y"/>
                                          </p:val>
                                        </p:tav>
                                      </p:tavLst>
                                    </p:anim>
                                  </p:childTnLst>
                                </p:cTn>
                              </p:par>
                              <p:par>
                                <p:cTn id="10" presetID="8" presetClass="emph" presetSubtype="0" repeatCount="indefinite" accel="50000" decel="50000" fill="hold" grpId="0" nodeType="withEffect">
                                  <p:stCondLst>
                                    <p:cond delay="0"/>
                                  </p:stCondLst>
                                  <p:childTnLst>
                                    <p:animRot by="-21600000">
                                      <p:cBhvr>
                                        <p:cTn id="11" dur="15000" fill="hold"/>
                                        <p:tgtEl>
                                          <p:spTgt spid="101"/>
                                        </p:tgtEl>
                                        <p:attrNameLst>
                                          <p:attrName>r</p:attrName>
                                        </p:attrNameLst>
                                      </p:cBhvr>
                                    </p:animRot>
                                  </p:childTnLst>
                                </p:cTn>
                              </p:par>
                              <p:par>
                                <p:cTn id="12" presetID="8" presetClass="emph" presetSubtype="0" repeatCount="indefinite" accel="50000" decel="50000" fill="hold" grpId="0" nodeType="withEffect">
                                  <p:stCondLst>
                                    <p:cond delay="0"/>
                                  </p:stCondLst>
                                  <p:childTnLst>
                                    <p:animRot by="21600000">
                                      <p:cBhvr>
                                        <p:cTn id="13" dur="15000" fill="hold"/>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2" grpId="0" animBg="1"/>
      <p:bldP spid="1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9B882FD-FFAD-3C62-24E3-6EF15EF6D348}"/>
              </a:ext>
            </a:extLst>
          </p:cNvPr>
          <p:cNvSpPr/>
          <p:nvPr/>
        </p:nvSpPr>
        <p:spPr>
          <a:xfrm>
            <a:off x="5395518" y="2456816"/>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5530314" y="2619376"/>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5558078" y="2619376"/>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5555538" y="261683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5965748" y="3027046"/>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965748" y="3027046"/>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5965748" y="3027046"/>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5965748" y="3027046"/>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5395518" y="2456816"/>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5821921" y="2883219"/>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6001864" y="3063162"/>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5827318" y="2888616"/>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5827318" y="2888616"/>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5484654" y="2545952"/>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5269788" y="2331086"/>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5558078" y="2619376"/>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5395518" y="2456816"/>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5827318" y="2888616"/>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5627928" y="2689226"/>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788046" y="3427576"/>
            <a:ext cx="2615909" cy="461665"/>
          </a:xfrm>
          <a:prstGeom prst="rect">
            <a:avLst/>
          </a:prstGeom>
          <a:noFill/>
        </p:spPr>
        <p:txBody>
          <a:bodyPr wrap="none" rtlCol="0">
            <a:spAutoFit/>
          </a:bodyPr>
          <a:lstStyle/>
          <a:p>
            <a:r>
              <a:rPr lang="en-VN" sz="2400">
                <a:solidFill>
                  <a:schemeClr val="bg1"/>
                </a:solidFill>
              </a:rPr>
              <a:t>Tổng quan về đề tài</a:t>
            </a:r>
            <a:endParaRPr lang="en-VN" sz="2400" dirty="0">
              <a:solidFill>
                <a:schemeClr val="bg1"/>
              </a:solidFill>
            </a:endParaRP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01</a:t>
            </a:r>
          </a:p>
        </p:txBody>
      </p:sp>
    </p:spTree>
    <p:extLst>
      <p:ext uri="{BB962C8B-B14F-4D97-AF65-F5344CB8AC3E}">
        <p14:creationId xmlns:p14="http://schemas.microsoft.com/office/powerpoint/2010/main" val="3203119061"/>
      </p:ext>
    </p:extLst>
  </p:cSld>
  <p:clrMapOvr>
    <a:masterClrMapping/>
  </p:clrMapOvr>
  <p:transition spd="slow" advClick="0" advTm="0">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9B882FD-FFAD-3C62-24E3-6EF15EF6D348}"/>
              </a:ext>
            </a:extLst>
          </p:cNvPr>
          <p:cNvSpPr/>
          <p:nvPr/>
        </p:nvSpPr>
        <p:spPr>
          <a:xfrm>
            <a:off x="3244037" y="2323784"/>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5988507" y="1159670"/>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4049394" y="1198087"/>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8216900" y="2453640"/>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1937409" y="2013427"/>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129544" y="708422"/>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7909560" y="3397568"/>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2028489" y="3175954"/>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7632700" y="3909219"/>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8510766" y="1340884"/>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7475140" y="2434273"/>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7542988" y="5196207"/>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4958080" y="4618196"/>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9031900" y="4510879"/>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2141220" y="3277870"/>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7004508" y="401481"/>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3630524" y="4512151"/>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6794500" y="4410712"/>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2832189" y="1340884"/>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788046" y="3427576"/>
            <a:ext cx="2615909" cy="461665"/>
          </a:xfrm>
          <a:prstGeom prst="rect">
            <a:avLst/>
          </a:prstGeom>
          <a:noFill/>
        </p:spPr>
        <p:txBody>
          <a:bodyPr wrap="none" rtlCol="0">
            <a:spAutoFit/>
          </a:bodyPr>
          <a:lstStyle/>
          <a:p>
            <a:r>
              <a:rPr lang="en-VN" sz="2400" dirty="0">
                <a:solidFill>
                  <a:schemeClr val="bg1"/>
                </a:solidFill>
              </a:rPr>
              <a:t>Tổng quan về đề tài</a:t>
            </a: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01</a:t>
            </a:r>
          </a:p>
        </p:txBody>
      </p:sp>
    </p:spTree>
    <p:extLst>
      <p:ext uri="{BB962C8B-B14F-4D97-AF65-F5344CB8AC3E}">
        <p14:creationId xmlns:p14="http://schemas.microsoft.com/office/powerpoint/2010/main" val="281276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ounded Rectangle 187">
            <a:extLst>
              <a:ext uri="{FF2B5EF4-FFF2-40B4-BE49-F238E27FC236}">
                <a16:creationId xmlns:a16="http://schemas.microsoft.com/office/drawing/2014/main" id="{630A9E06-6461-50C0-7089-5CC5FEA53BE0}"/>
              </a:ext>
            </a:extLst>
          </p:cNvPr>
          <p:cNvSpPr/>
          <p:nvPr/>
        </p:nvSpPr>
        <p:spPr>
          <a:xfrm rot="2625170">
            <a:off x="791478" y="4802797"/>
            <a:ext cx="1948513" cy="1732454"/>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9" name="Rounded Rectangle 188">
            <a:extLst>
              <a:ext uri="{FF2B5EF4-FFF2-40B4-BE49-F238E27FC236}">
                <a16:creationId xmlns:a16="http://schemas.microsoft.com/office/drawing/2014/main" id="{64E1640F-B0B8-07E1-7588-6628F59D6091}"/>
              </a:ext>
            </a:extLst>
          </p:cNvPr>
          <p:cNvSpPr/>
          <p:nvPr/>
        </p:nvSpPr>
        <p:spPr>
          <a:xfrm rot="2625170">
            <a:off x="8632994" y="-4925259"/>
            <a:ext cx="788740" cy="147597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0" name="Rounded Rectangle 189">
            <a:extLst>
              <a:ext uri="{FF2B5EF4-FFF2-40B4-BE49-F238E27FC236}">
                <a16:creationId xmlns:a16="http://schemas.microsoft.com/office/drawing/2014/main" id="{2DA71EB5-19EF-3413-A6B4-6236166B256A}"/>
              </a:ext>
            </a:extLst>
          </p:cNvPr>
          <p:cNvSpPr/>
          <p:nvPr/>
        </p:nvSpPr>
        <p:spPr>
          <a:xfrm rot="2625170">
            <a:off x="6325031" y="-2757636"/>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1" name="Rounded Rectangle 190">
            <a:extLst>
              <a:ext uri="{FF2B5EF4-FFF2-40B4-BE49-F238E27FC236}">
                <a16:creationId xmlns:a16="http://schemas.microsoft.com/office/drawing/2014/main" id="{B7A7A3B9-0949-B904-6F76-A1052B0035F0}"/>
              </a:ext>
            </a:extLst>
          </p:cNvPr>
          <p:cNvSpPr/>
          <p:nvPr/>
        </p:nvSpPr>
        <p:spPr>
          <a:xfrm rot="2625170">
            <a:off x="9415842" y="-104122"/>
            <a:ext cx="194851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2" name="Rounded Rectangle 191">
            <a:extLst>
              <a:ext uri="{FF2B5EF4-FFF2-40B4-BE49-F238E27FC236}">
                <a16:creationId xmlns:a16="http://schemas.microsoft.com/office/drawing/2014/main" id="{C5111E78-2FBF-994F-9031-2EA3EB2C5974}"/>
              </a:ext>
            </a:extLst>
          </p:cNvPr>
          <p:cNvSpPr/>
          <p:nvPr/>
        </p:nvSpPr>
        <p:spPr>
          <a:xfrm rot="2625170">
            <a:off x="383873" y="2895075"/>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3" name="Rounded Rectangle 192">
            <a:extLst>
              <a:ext uri="{FF2B5EF4-FFF2-40B4-BE49-F238E27FC236}">
                <a16:creationId xmlns:a16="http://schemas.microsoft.com/office/drawing/2014/main" id="{053C06DF-CDA8-A96C-5953-96A88AE8F5B3}"/>
              </a:ext>
            </a:extLst>
          </p:cNvPr>
          <p:cNvSpPr/>
          <p:nvPr/>
        </p:nvSpPr>
        <p:spPr>
          <a:xfrm rot="2625170">
            <a:off x="11526086" y="1727144"/>
            <a:ext cx="194851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4" name="Rounded Rectangle 193">
            <a:extLst>
              <a:ext uri="{FF2B5EF4-FFF2-40B4-BE49-F238E27FC236}">
                <a16:creationId xmlns:a16="http://schemas.microsoft.com/office/drawing/2014/main" id="{705D09D3-EF39-AC20-A659-737518557641}"/>
              </a:ext>
            </a:extLst>
          </p:cNvPr>
          <p:cNvSpPr/>
          <p:nvPr/>
        </p:nvSpPr>
        <p:spPr>
          <a:xfrm rot="2625170">
            <a:off x="4530286" y="-460872"/>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96" name="Group 195">
            <a:extLst>
              <a:ext uri="{FF2B5EF4-FFF2-40B4-BE49-F238E27FC236}">
                <a16:creationId xmlns:a16="http://schemas.microsoft.com/office/drawing/2014/main" id="{90FB6052-4BD7-03CB-D5B5-D430CA1D0B3D}"/>
              </a:ext>
            </a:extLst>
          </p:cNvPr>
          <p:cNvGrpSpPr/>
          <p:nvPr/>
        </p:nvGrpSpPr>
        <p:grpSpPr>
          <a:xfrm>
            <a:off x="0" y="314960"/>
            <a:ext cx="3472249" cy="568960"/>
            <a:chOff x="0" y="314960"/>
            <a:chExt cx="3472249" cy="568960"/>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442AA0E4-8D2F-5B7C-8EFA-C5E28A4CF594}"/>
                </a:ext>
              </a:extLst>
            </p:cNvPr>
            <p:cNvSpPr/>
            <p:nvPr/>
          </p:nvSpPr>
          <p:spPr>
            <a:xfrm>
              <a:off x="0" y="314960"/>
              <a:ext cx="345440" cy="568960"/>
            </a:xfrm>
            <a:prstGeom prst="rect">
              <a:avLst/>
            </a:prstGeom>
            <a:solidFill>
              <a:srgbClr val="78D4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82176B7C-18D4-6F49-E64E-A02DA332AAC5}"/>
                </a:ext>
              </a:extLst>
            </p:cNvPr>
            <p:cNvSpPr txBox="1"/>
            <p:nvPr/>
          </p:nvSpPr>
          <p:spPr>
            <a:xfrm>
              <a:off x="345440" y="360700"/>
              <a:ext cx="3126809" cy="523220"/>
            </a:xfrm>
            <a:prstGeom prst="rect">
              <a:avLst/>
            </a:prstGeom>
            <a:noFill/>
          </p:spPr>
          <p:txBody>
            <a:bodyPr wrap="square" rtlCol="0">
              <a:spAutoFit/>
            </a:bodyPr>
            <a:lstStyle/>
            <a:p>
              <a:r>
                <a:rPr lang="en-VN" sz="1400" dirty="0">
                  <a:solidFill>
                    <a:srgbClr val="494949"/>
                  </a:solidFill>
                </a:rPr>
                <a:t>Phần 1</a:t>
              </a:r>
            </a:p>
            <a:p>
              <a:r>
                <a:rPr lang="en-VN" sz="1400" dirty="0">
                  <a:solidFill>
                    <a:srgbClr val="494949"/>
                  </a:solidFill>
                </a:rPr>
                <a:t>Tổng quan về đề tài</a:t>
              </a:r>
            </a:p>
          </p:txBody>
        </p:sp>
      </p:grpSp>
      <p:sp>
        <p:nvSpPr>
          <p:cNvPr id="156" name="Oval 155">
            <a:extLst>
              <a:ext uri="{FF2B5EF4-FFF2-40B4-BE49-F238E27FC236}">
                <a16:creationId xmlns:a16="http://schemas.microsoft.com/office/drawing/2014/main" id="{8742C6A8-738A-037A-437D-88FAB534F4C3}"/>
              </a:ext>
            </a:extLst>
          </p:cNvPr>
          <p:cNvSpPr/>
          <p:nvPr/>
        </p:nvSpPr>
        <p:spPr>
          <a:xfrm>
            <a:off x="9412624" y="3703223"/>
            <a:ext cx="2407224" cy="2417855"/>
          </a:xfrm>
          <a:prstGeom prst="ellipse">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7" name="Oval 156">
            <a:extLst>
              <a:ext uri="{FF2B5EF4-FFF2-40B4-BE49-F238E27FC236}">
                <a16:creationId xmlns:a16="http://schemas.microsoft.com/office/drawing/2014/main" id="{9A51C6DF-F1F5-73BB-ED23-A489BD8B31A2}"/>
              </a:ext>
            </a:extLst>
          </p:cNvPr>
          <p:cNvSpPr/>
          <p:nvPr/>
        </p:nvSpPr>
        <p:spPr>
          <a:xfrm>
            <a:off x="10149895" y="2546592"/>
            <a:ext cx="595744" cy="598376"/>
          </a:xfrm>
          <a:prstGeom prst="ellipse">
            <a:avLst/>
          </a:prstGeom>
          <a:solidFill>
            <a:srgbClr val="01AFD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9" name="Oval 158">
            <a:extLst>
              <a:ext uri="{FF2B5EF4-FFF2-40B4-BE49-F238E27FC236}">
                <a16:creationId xmlns:a16="http://schemas.microsoft.com/office/drawing/2014/main" id="{EC2D5676-75A5-BAF5-8FEC-37FB7BEF264C}"/>
              </a:ext>
            </a:extLst>
          </p:cNvPr>
          <p:cNvSpPr/>
          <p:nvPr/>
        </p:nvSpPr>
        <p:spPr>
          <a:xfrm>
            <a:off x="7259135" y="4048561"/>
            <a:ext cx="1453147" cy="1459564"/>
          </a:xfrm>
          <a:prstGeom prst="ellipse">
            <a:avLst/>
          </a:prstGeom>
          <a:blipFill dpi="0" rotWithShape="1">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0" name="Oval 159">
            <a:extLst>
              <a:ext uri="{FF2B5EF4-FFF2-40B4-BE49-F238E27FC236}">
                <a16:creationId xmlns:a16="http://schemas.microsoft.com/office/drawing/2014/main" id="{1656BEC0-37D6-4E41-023C-EEA41EFC0723}"/>
              </a:ext>
            </a:extLst>
          </p:cNvPr>
          <p:cNvSpPr/>
          <p:nvPr/>
        </p:nvSpPr>
        <p:spPr>
          <a:xfrm>
            <a:off x="10701992" y="1593820"/>
            <a:ext cx="595744" cy="598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1" name="Oval 160">
            <a:extLst>
              <a:ext uri="{FF2B5EF4-FFF2-40B4-BE49-F238E27FC236}">
                <a16:creationId xmlns:a16="http://schemas.microsoft.com/office/drawing/2014/main" id="{B4DCADDE-FDC6-2E14-D0FA-987BB3C8FE6D}"/>
              </a:ext>
            </a:extLst>
          </p:cNvPr>
          <p:cNvSpPr/>
          <p:nvPr/>
        </p:nvSpPr>
        <p:spPr>
          <a:xfrm>
            <a:off x="9027127" y="1026653"/>
            <a:ext cx="1011597" cy="1016065"/>
          </a:xfrm>
          <a:prstGeom prst="ellipse">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4" name="Oval 153">
            <a:extLst>
              <a:ext uri="{FF2B5EF4-FFF2-40B4-BE49-F238E27FC236}">
                <a16:creationId xmlns:a16="http://schemas.microsoft.com/office/drawing/2014/main" id="{FB76274D-7855-F0C3-16B1-6D128F3A05E2}"/>
              </a:ext>
            </a:extLst>
          </p:cNvPr>
          <p:cNvSpPr/>
          <p:nvPr/>
        </p:nvSpPr>
        <p:spPr>
          <a:xfrm>
            <a:off x="8163259" y="2546591"/>
            <a:ext cx="1864328" cy="1872561"/>
          </a:xfrm>
          <a:prstGeom prst="ellipse">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8" name="Oval 157">
            <a:extLst>
              <a:ext uri="{FF2B5EF4-FFF2-40B4-BE49-F238E27FC236}">
                <a16:creationId xmlns:a16="http://schemas.microsoft.com/office/drawing/2014/main" id="{B9EED693-44AC-6F35-731B-97A509C5CB46}"/>
              </a:ext>
            </a:extLst>
          </p:cNvPr>
          <p:cNvSpPr/>
          <p:nvPr/>
        </p:nvSpPr>
        <p:spPr>
          <a:xfrm>
            <a:off x="6943063" y="1647142"/>
            <a:ext cx="1453147" cy="1459564"/>
          </a:xfrm>
          <a:prstGeom prst="ellipse">
            <a:avLst/>
          </a:prstGeom>
          <a:blipFill dpi="0" rotWithShape="1">
            <a:blip r:embed="rId5"/>
            <a:srcRect/>
            <a:stretch>
              <a:fillRect l="-28000" r="-28000"/>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3" name="Group 182">
            <a:extLst>
              <a:ext uri="{FF2B5EF4-FFF2-40B4-BE49-F238E27FC236}">
                <a16:creationId xmlns:a16="http://schemas.microsoft.com/office/drawing/2014/main" id="{DBB24968-D1A6-BF7D-51A1-2992F2B73D30}"/>
              </a:ext>
            </a:extLst>
          </p:cNvPr>
          <p:cNvGrpSpPr/>
          <p:nvPr/>
        </p:nvGrpSpPr>
        <p:grpSpPr>
          <a:xfrm>
            <a:off x="2172068" y="1705172"/>
            <a:ext cx="1856674" cy="675092"/>
            <a:chOff x="1573955" y="1547697"/>
            <a:chExt cx="1856674" cy="675092"/>
          </a:xfrm>
        </p:grpSpPr>
        <p:sp>
          <p:nvSpPr>
            <p:cNvPr id="166" name="TextBox 165">
              <a:extLst>
                <a:ext uri="{FF2B5EF4-FFF2-40B4-BE49-F238E27FC236}">
                  <a16:creationId xmlns:a16="http://schemas.microsoft.com/office/drawing/2014/main" id="{F6894A44-3609-D9C0-5BE9-7BF8494E8FEF}"/>
                </a:ext>
              </a:extLst>
            </p:cNvPr>
            <p:cNvSpPr txBox="1"/>
            <p:nvPr/>
          </p:nvSpPr>
          <p:spPr>
            <a:xfrm>
              <a:off x="2418814" y="1760855"/>
              <a:ext cx="1011815" cy="369332"/>
            </a:xfrm>
            <a:prstGeom prst="rect">
              <a:avLst/>
            </a:prstGeom>
            <a:noFill/>
          </p:spPr>
          <p:txBody>
            <a:bodyPr wrap="none" rtlCol="0">
              <a:spAutoFit/>
            </a:bodyPr>
            <a:lstStyle/>
            <a:p>
              <a:r>
                <a:rPr lang="en-VN" dirty="0"/>
                <a:t>Phổ biến</a:t>
              </a:r>
            </a:p>
          </p:txBody>
        </p:sp>
        <p:pic>
          <p:nvPicPr>
            <p:cNvPr id="179" name="Picture 178">
              <a:extLst>
                <a:ext uri="{FF2B5EF4-FFF2-40B4-BE49-F238E27FC236}">
                  <a16:creationId xmlns:a16="http://schemas.microsoft.com/office/drawing/2014/main" id="{C42FC143-EE3B-0524-45CC-0A4DD9893D31}"/>
                </a:ext>
              </a:extLst>
            </p:cNvPr>
            <p:cNvPicPr>
              <a:picLocks noChangeAspect="1"/>
            </p:cNvPicPr>
            <p:nvPr/>
          </p:nvPicPr>
          <p:blipFill>
            <a:blip r:embed="rId6"/>
            <a:srcRect l="-5016" t="-4538" r="-1297" b="-1776"/>
            <a:stretch>
              <a:fillRect/>
            </a:stretch>
          </p:blipFill>
          <p:spPr>
            <a:xfrm>
              <a:off x="1573955" y="1547697"/>
              <a:ext cx="675092" cy="675092"/>
            </a:xfrm>
            <a:custGeom>
              <a:avLst/>
              <a:gdLst>
                <a:gd name="connsiteX0" fmla="*/ 112518 w 675092"/>
                <a:gd name="connsiteY0" fmla="*/ 0 h 675092"/>
                <a:gd name="connsiteX1" fmla="*/ 562574 w 675092"/>
                <a:gd name="connsiteY1" fmla="*/ 0 h 675092"/>
                <a:gd name="connsiteX2" fmla="*/ 606371 w 675092"/>
                <a:gd name="connsiteY2" fmla="*/ 8842 h 675092"/>
                <a:gd name="connsiteX3" fmla="*/ 635998 w 675092"/>
                <a:gd name="connsiteY3" fmla="*/ 28817 h 675092"/>
                <a:gd name="connsiteX4" fmla="*/ 666854 w 675092"/>
                <a:gd name="connsiteY4" fmla="*/ 28817 h 675092"/>
                <a:gd name="connsiteX5" fmla="*/ 666854 w 675092"/>
                <a:gd name="connsiteY5" fmla="*/ 71714 h 675092"/>
                <a:gd name="connsiteX6" fmla="*/ 675092 w 675092"/>
                <a:gd name="connsiteY6" fmla="*/ 112518 h 675092"/>
                <a:gd name="connsiteX7" fmla="*/ 675092 w 675092"/>
                <a:gd name="connsiteY7" fmla="*/ 562574 h 675092"/>
                <a:gd name="connsiteX8" fmla="*/ 666854 w 675092"/>
                <a:gd name="connsiteY8" fmla="*/ 603378 h 675092"/>
                <a:gd name="connsiteX9" fmla="*/ 666854 w 675092"/>
                <a:gd name="connsiteY9" fmla="*/ 663817 h 675092"/>
                <a:gd name="connsiteX10" fmla="*/ 609980 w 675092"/>
                <a:gd name="connsiteY10" fmla="*/ 663817 h 675092"/>
                <a:gd name="connsiteX11" fmla="*/ 606371 w 675092"/>
                <a:gd name="connsiteY11" fmla="*/ 666250 h 675092"/>
                <a:gd name="connsiteX12" fmla="*/ 562574 w 675092"/>
                <a:gd name="connsiteY12" fmla="*/ 675092 h 675092"/>
                <a:gd name="connsiteX13" fmla="*/ 112518 w 675092"/>
                <a:gd name="connsiteY13" fmla="*/ 675092 h 675092"/>
                <a:gd name="connsiteX14" fmla="*/ 68721 w 675092"/>
                <a:gd name="connsiteY14" fmla="*/ 666250 h 675092"/>
                <a:gd name="connsiteX15" fmla="*/ 65113 w 675092"/>
                <a:gd name="connsiteY15" fmla="*/ 663817 h 675092"/>
                <a:gd name="connsiteX16" fmla="*/ 31854 w 675092"/>
                <a:gd name="connsiteY16" fmla="*/ 663817 h 675092"/>
                <a:gd name="connsiteX17" fmla="*/ 31854 w 675092"/>
                <a:gd name="connsiteY17" fmla="*/ 640502 h 675092"/>
                <a:gd name="connsiteX18" fmla="*/ 8842 w 675092"/>
                <a:gd name="connsiteY18" fmla="*/ 606371 h 675092"/>
                <a:gd name="connsiteX19" fmla="*/ 0 w 675092"/>
                <a:gd name="connsiteY19" fmla="*/ 562574 h 675092"/>
                <a:gd name="connsiteX20" fmla="*/ 0 w 675092"/>
                <a:gd name="connsiteY20" fmla="*/ 112518 h 675092"/>
                <a:gd name="connsiteX21" fmla="*/ 8842 w 675092"/>
                <a:gd name="connsiteY21" fmla="*/ 68721 h 675092"/>
                <a:gd name="connsiteX22" fmla="*/ 31854 w 675092"/>
                <a:gd name="connsiteY22" fmla="*/ 34590 h 675092"/>
                <a:gd name="connsiteX23" fmla="*/ 31854 w 675092"/>
                <a:gd name="connsiteY23" fmla="*/ 28817 h 675092"/>
                <a:gd name="connsiteX24" fmla="*/ 39094 w 675092"/>
                <a:gd name="connsiteY24" fmla="*/ 28817 h 675092"/>
                <a:gd name="connsiteX25" fmla="*/ 68721 w 675092"/>
                <a:gd name="connsiteY25" fmla="*/ 8842 h 675092"/>
                <a:gd name="connsiteX26" fmla="*/ 112518 w 675092"/>
                <a:gd name="connsiteY26" fmla="*/ 0 h 67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5092" h="675092">
                  <a:moveTo>
                    <a:pt x="112518" y="0"/>
                  </a:moveTo>
                  <a:lnTo>
                    <a:pt x="562574" y="0"/>
                  </a:lnTo>
                  <a:cubicBezTo>
                    <a:pt x="578110" y="0"/>
                    <a:pt x="592910" y="3148"/>
                    <a:pt x="606371" y="8842"/>
                  </a:cubicBezTo>
                  <a:lnTo>
                    <a:pt x="635998" y="28817"/>
                  </a:lnTo>
                  <a:lnTo>
                    <a:pt x="666854" y="28817"/>
                  </a:lnTo>
                  <a:lnTo>
                    <a:pt x="666854" y="71714"/>
                  </a:lnTo>
                  <a:lnTo>
                    <a:pt x="675092" y="112518"/>
                  </a:lnTo>
                  <a:lnTo>
                    <a:pt x="675092" y="562574"/>
                  </a:lnTo>
                  <a:lnTo>
                    <a:pt x="666854" y="603378"/>
                  </a:lnTo>
                  <a:lnTo>
                    <a:pt x="666854" y="663817"/>
                  </a:lnTo>
                  <a:lnTo>
                    <a:pt x="609980" y="663817"/>
                  </a:lnTo>
                  <a:lnTo>
                    <a:pt x="606371" y="666250"/>
                  </a:lnTo>
                  <a:cubicBezTo>
                    <a:pt x="592910" y="671944"/>
                    <a:pt x="578110" y="675092"/>
                    <a:pt x="562574" y="675092"/>
                  </a:cubicBezTo>
                  <a:lnTo>
                    <a:pt x="112518" y="675092"/>
                  </a:lnTo>
                  <a:cubicBezTo>
                    <a:pt x="96983" y="675092"/>
                    <a:pt x="82182" y="671944"/>
                    <a:pt x="68721" y="666250"/>
                  </a:cubicBezTo>
                  <a:lnTo>
                    <a:pt x="65113" y="663817"/>
                  </a:lnTo>
                  <a:lnTo>
                    <a:pt x="31854" y="663817"/>
                  </a:lnTo>
                  <a:lnTo>
                    <a:pt x="31854" y="640502"/>
                  </a:lnTo>
                  <a:lnTo>
                    <a:pt x="8842" y="606371"/>
                  </a:lnTo>
                  <a:cubicBezTo>
                    <a:pt x="3148" y="592910"/>
                    <a:pt x="0" y="578110"/>
                    <a:pt x="0" y="562574"/>
                  </a:cubicBezTo>
                  <a:lnTo>
                    <a:pt x="0" y="112518"/>
                  </a:lnTo>
                  <a:cubicBezTo>
                    <a:pt x="0" y="96983"/>
                    <a:pt x="3148" y="82182"/>
                    <a:pt x="8842" y="68721"/>
                  </a:cubicBezTo>
                  <a:lnTo>
                    <a:pt x="31854" y="34590"/>
                  </a:lnTo>
                  <a:lnTo>
                    <a:pt x="31854" y="28817"/>
                  </a:lnTo>
                  <a:lnTo>
                    <a:pt x="39094" y="28817"/>
                  </a:lnTo>
                  <a:lnTo>
                    <a:pt x="68721" y="8842"/>
                  </a:lnTo>
                  <a:cubicBezTo>
                    <a:pt x="82182" y="3148"/>
                    <a:pt x="96983" y="0"/>
                    <a:pt x="112518" y="0"/>
                  </a:cubicBezTo>
                  <a:close/>
                </a:path>
              </a:pathLst>
            </a:custGeom>
            <a:effectLst>
              <a:outerShdw blurRad="50800" dist="38100" dir="2700000" algn="tl" rotWithShape="0">
                <a:prstClr val="black">
                  <a:alpha val="40000"/>
                </a:prstClr>
              </a:outerShdw>
            </a:effectLst>
          </p:spPr>
        </p:pic>
      </p:grpSp>
      <p:grpSp>
        <p:nvGrpSpPr>
          <p:cNvPr id="184" name="Group 183">
            <a:extLst>
              <a:ext uri="{FF2B5EF4-FFF2-40B4-BE49-F238E27FC236}">
                <a16:creationId xmlns:a16="http://schemas.microsoft.com/office/drawing/2014/main" id="{17D77CBB-247A-E142-083C-641970966750}"/>
              </a:ext>
            </a:extLst>
          </p:cNvPr>
          <p:cNvGrpSpPr/>
          <p:nvPr/>
        </p:nvGrpSpPr>
        <p:grpSpPr>
          <a:xfrm>
            <a:off x="2173877" y="2706495"/>
            <a:ext cx="1937925" cy="675092"/>
            <a:chOff x="1575764" y="2549020"/>
            <a:chExt cx="1937925" cy="675092"/>
          </a:xfrm>
        </p:grpSpPr>
        <p:sp>
          <p:nvSpPr>
            <p:cNvPr id="167" name="TextBox 166">
              <a:extLst>
                <a:ext uri="{FF2B5EF4-FFF2-40B4-BE49-F238E27FC236}">
                  <a16:creationId xmlns:a16="http://schemas.microsoft.com/office/drawing/2014/main" id="{B07FE740-289C-DF40-308B-4103427A3E62}"/>
                </a:ext>
              </a:extLst>
            </p:cNvPr>
            <p:cNvSpPr txBox="1"/>
            <p:nvPr/>
          </p:nvSpPr>
          <p:spPr>
            <a:xfrm>
              <a:off x="2403000" y="2713627"/>
              <a:ext cx="1110689" cy="369332"/>
            </a:xfrm>
            <a:prstGeom prst="rect">
              <a:avLst/>
            </a:prstGeom>
            <a:noFill/>
          </p:spPr>
          <p:txBody>
            <a:bodyPr wrap="none" rtlCol="0">
              <a:spAutoFit/>
            </a:bodyPr>
            <a:lstStyle/>
            <a:p>
              <a:r>
                <a:rPr lang="en-VN" dirty="0"/>
                <a:t>Phát triển</a:t>
              </a:r>
            </a:p>
          </p:txBody>
        </p:sp>
        <p:pic>
          <p:nvPicPr>
            <p:cNvPr id="180" name="Picture 179">
              <a:extLst>
                <a:ext uri="{FF2B5EF4-FFF2-40B4-BE49-F238E27FC236}">
                  <a16:creationId xmlns:a16="http://schemas.microsoft.com/office/drawing/2014/main" id="{C9BD9BD6-18D5-DD55-96EF-F1FF8ACD7F32}"/>
                </a:ext>
              </a:extLst>
            </p:cNvPr>
            <p:cNvPicPr>
              <a:picLocks noChangeAspect="1"/>
            </p:cNvPicPr>
            <p:nvPr/>
          </p:nvPicPr>
          <p:blipFill>
            <a:blip r:embed="rId7"/>
            <a:srcRect l="-9396" t="-5374" b="-940"/>
            <a:stretch>
              <a:fillRect/>
            </a:stretch>
          </p:blipFill>
          <p:spPr>
            <a:xfrm>
              <a:off x="1575764" y="2549020"/>
              <a:ext cx="694667" cy="675092"/>
            </a:xfrm>
            <a:custGeom>
              <a:avLst/>
              <a:gdLst>
                <a:gd name="connsiteX0" fmla="*/ 112518 w 694667"/>
                <a:gd name="connsiteY0" fmla="*/ 0 h 675092"/>
                <a:gd name="connsiteX1" fmla="*/ 562574 w 694667"/>
                <a:gd name="connsiteY1" fmla="*/ 0 h 675092"/>
                <a:gd name="connsiteX2" fmla="*/ 642136 w 694667"/>
                <a:gd name="connsiteY2" fmla="*/ 32956 h 675092"/>
                <a:gd name="connsiteX3" fmla="*/ 642923 w 694667"/>
                <a:gd name="connsiteY3" fmla="*/ 34123 h 675092"/>
                <a:gd name="connsiteX4" fmla="*/ 694667 w 694667"/>
                <a:gd name="connsiteY4" fmla="*/ 34123 h 675092"/>
                <a:gd name="connsiteX5" fmla="*/ 694667 w 694667"/>
                <a:gd name="connsiteY5" fmla="*/ 669123 h 675092"/>
                <a:gd name="connsiteX6" fmla="*/ 592140 w 694667"/>
                <a:gd name="connsiteY6" fmla="*/ 669123 h 675092"/>
                <a:gd name="connsiteX7" fmla="*/ 562574 w 694667"/>
                <a:gd name="connsiteY7" fmla="*/ 675092 h 675092"/>
                <a:gd name="connsiteX8" fmla="*/ 112518 w 694667"/>
                <a:gd name="connsiteY8" fmla="*/ 675092 h 675092"/>
                <a:gd name="connsiteX9" fmla="*/ 82952 w 694667"/>
                <a:gd name="connsiteY9" fmla="*/ 669123 h 675092"/>
                <a:gd name="connsiteX10" fmla="*/ 59667 w 694667"/>
                <a:gd name="connsiteY10" fmla="*/ 669123 h 675092"/>
                <a:gd name="connsiteX11" fmla="*/ 59667 w 694667"/>
                <a:gd name="connsiteY11" fmla="*/ 660146 h 675092"/>
                <a:gd name="connsiteX12" fmla="*/ 32956 w 694667"/>
                <a:gd name="connsiteY12" fmla="*/ 642136 h 675092"/>
                <a:gd name="connsiteX13" fmla="*/ 0 w 694667"/>
                <a:gd name="connsiteY13" fmla="*/ 562574 h 675092"/>
                <a:gd name="connsiteX14" fmla="*/ 0 w 694667"/>
                <a:gd name="connsiteY14" fmla="*/ 112518 h 675092"/>
                <a:gd name="connsiteX15" fmla="*/ 112518 w 694667"/>
                <a:gd name="connsiteY15" fmla="*/ 0 h 67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4667" h="675092">
                  <a:moveTo>
                    <a:pt x="112518" y="0"/>
                  </a:moveTo>
                  <a:lnTo>
                    <a:pt x="562574" y="0"/>
                  </a:lnTo>
                  <a:cubicBezTo>
                    <a:pt x="593645" y="0"/>
                    <a:pt x="621775" y="12594"/>
                    <a:pt x="642136" y="32956"/>
                  </a:cubicBezTo>
                  <a:lnTo>
                    <a:pt x="642923" y="34123"/>
                  </a:lnTo>
                  <a:lnTo>
                    <a:pt x="694667" y="34123"/>
                  </a:lnTo>
                  <a:lnTo>
                    <a:pt x="694667" y="669123"/>
                  </a:lnTo>
                  <a:lnTo>
                    <a:pt x="592140" y="669123"/>
                  </a:lnTo>
                  <a:lnTo>
                    <a:pt x="562574" y="675092"/>
                  </a:lnTo>
                  <a:lnTo>
                    <a:pt x="112518" y="675092"/>
                  </a:lnTo>
                  <a:lnTo>
                    <a:pt x="82952" y="669123"/>
                  </a:lnTo>
                  <a:lnTo>
                    <a:pt x="59667" y="669123"/>
                  </a:lnTo>
                  <a:lnTo>
                    <a:pt x="59667" y="660146"/>
                  </a:lnTo>
                  <a:lnTo>
                    <a:pt x="32956" y="642136"/>
                  </a:lnTo>
                  <a:cubicBezTo>
                    <a:pt x="12594" y="621775"/>
                    <a:pt x="0" y="593645"/>
                    <a:pt x="0" y="562574"/>
                  </a:cubicBezTo>
                  <a:lnTo>
                    <a:pt x="0" y="112518"/>
                  </a:lnTo>
                  <a:cubicBezTo>
                    <a:pt x="0" y="50376"/>
                    <a:pt x="50376" y="0"/>
                    <a:pt x="112518" y="0"/>
                  </a:cubicBezTo>
                  <a:close/>
                </a:path>
              </a:pathLst>
            </a:custGeom>
            <a:effectLst>
              <a:outerShdw blurRad="50800" dist="38100" dir="2700000" algn="tl" rotWithShape="0">
                <a:prstClr val="black">
                  <a:alpha val="40000"/>
                </a:prstClr>
              </a:outerShdw>
            </a:effectLst>
          </p:spPr>
        </p:pic>
      </p:grpSp>
      <p:grpSp>
        <p:nvGrpSpPr>
          <p:cNvPr id="185" name="Group 184">
            <a:extLst>
              <a:ext uri="{FF2B5EF4-FFF2-40B4-BE49-F238E27FC236}">
                <a16:creationId xmlns:a16="http://schemas.microsoft.com/office/drawing/2014/main" id="{9D70B2EF-6DB3-B69B-938B-0538B198060A}"/>
              </a:ext>
            </a:extLst>
          </p:cNvPr>
          <p:cNvGrpSpPr/>
          <p:nvPr/>
        </p:nvGrpSpPr>
        <p:grpSpPr>
          <a:xfrm>
            <a:off x="2172068" y="3707818"/>
            <a:ext cx="1787962" cy="675092"/>
            <a:chOff x="1573955" y="3550343"/>
            <a:chExt cx="1787962" cy="675092"/>
          </a:xfrm>
        </p:grpSpPr>
        <p:sp>
          <p:nvSpPr>
            <p:cNvPr id="168" name="TextBox 167">
              <a:extLst>
                <a:ext uri="{FF2B5EF4-FFF2-40B4-BE49-F238E27FC236}">
                  <a16:creationId xmlns:a16="http://schemas.microsoft.com/office/drawing/2014/main" id="{2881DF23-667C-4B0E-DFF7-5632007E8D2D}"/>
                </a:ext>
              </a:extLst>
            </p:cNvPr>
            <p:cNvSpPr txBox="1"/>
            <p:nvPr/>
          </p:nvSpPr>
          <p:spPr>
            <a:xfrm>
              <a:off x="2403000" y="3703223"/>
              <a:ext cx="958917" cy="369332"/>
            </a:xfrm>
            <a:prstGeom prst="rect">
              <a:avLst/>
            </a:prstGeom>
            <a:noFill/>
          </p:spPr>
          <p:txBody>
            <a:bodyPr wrap="none" rtlCol="0">
              <a:spAutoFit/>
            </a:bodyPr>
            <a:lstStyle/>
            <a:p>
              <a:r>
                <a:rPr lang="en-VN" dirty="0"/>
                <a:t>Dễ dàng</a:t>
              </a:r>
            </a:p>
          </p:txBody>
        </p:sp>
        <p:pic>
          <p:nvPicPr>
            <p:cNvPr id="181" name="Picture 180">
              <a:extLst>
                <a:ext uri="{FF2B5EF4-FFF2-40B4-BE49-F238E27FC236}">
                  <a16:creationId xmlns:a16="http://schemas.microsoft.com/office/drawing/2014/main" id="{7E99B68C-5EAA-3D8A-100C-84CD4A0A2E01}"/>
                </a:ext>
              </a:extLst>
            </p:cNvPr>
            <p:cNvPicPr>
              <a:picLocks noChangeAspect="1"/>
            </p:cNvPicPr>
            <p:nvPr/>
          </p:nvPicPr>
          <p:blipFill>
            <a:blip r:embed="rId8"/>
            <a:srcRect l="-5016" t="-6314" r="-1297"/>
            <a:stretch>
              <a:fillRect/>
            </a:stretch>
          </p:blipFill>
          <p:spPr>
            <a:xfrm>
              <a:off x="1573955" y="3550343"/>
              <a:ext cx="675092" cy="675092"/>
            </a:xfrm>
            <a:custGeom>
              <a:avLst/>
              <a:gdLst>
                <a:gd name="connsiteX0" fmla="*/ 112518 w 675092"/>
                <a:gd name="connsiteY0" fmla="*/ 0 h 675092"/>
                <a:gd name="connsiteX1" fmla="*/ 562574 w 675092"/>
                <a:gd name="connsiteY1" fmla="*/ 0 h 675092"/>
                <a:gd name="connsiteX2" fmla="*/ 642136 w 675092"/>
                <a:gd name="connsiteY2" fmla="*/ 32956 h 675092"/>
                <a:gd name="connsiteX3" fmla="*/ 646948 w 675092"/>
                <a:gd name="connsiteY3" fmla="*/ 40092 h 675092"/>
                <a:gd name="connsiteX4" fmla="*/ 666854 w 675092"/>
                <a:gd name="connsiteY4" fmla="*/ 40092 h 675092"/>
                <a:gd name="connsiteX5" fmla="*/ 666854 w 675092"/>
                <a:gd name="connsiteY5" fmla="*/ 71714 h 675092"/>
                <a:gd name="connsiteX6" fmla="*/ 675092 w 675092"/>
                <a:gd name="connsiteY6" fmla="*/ 112518 h 675092"/>
                <a:gd name="connsiteX7" fmla="*/ 675092 w 675092"/>
                <a:gd name="connsiteY7" fmla="*/ 562574 h 675092"/>
                <a:gd name="connsiteX8" fmla="*/ 666854 w 675092"/>
                <a:gd name="connsiteY8" fmla="*/ 603378 h 675092"/>
                <a:gd name="connsiteX9" fmla="*/ 666854 w 675092"/>
                <a:gd name="connsiteY9" fmla="*/ 675092 h 675092"/>
                <a:gd name="connsiteX10" fmla="*/ 562574 w 675092"/>
                <a:gd name="connsiteY10" fmla="*/ 675092 h 675092"/>
                <a:gd name="connsiteX11" fmla="*/ 112518 w 675092"/>
                <a:gd name="connsiteY11" fmla="*/ 675092 h 675092"/>
                <a:gd name="connsiteX12" fmla="*/ 31854 w 675092"/>
                <a:gd name="connsiteY12" fmla="*/ 675092 h 675092"/>
                <a:gd name="connsiteX13" fmla="*/ 31854 w 675092"/>
                <a:gd name="connsiteY13" fmla="*/ 640502 h 675092"/>
                <a:gd name="connsiteX14" fmla="*/ 8842 w 675092"/>
                <a:gd name="connsiteY14" fmla="*/ 606371 h 675092"/>
                <a:gd name="connsiteX15" fmla="*/ 0 w 675092"/>
                <a:gd name="connsiteY15" fmla="*/ 562574 h 675092"/>
                <a:gd name="connsiteX16" fmla="*/ 0 w 675092"/>
                <a:gd name="connsiteY16" fmla="*/ 112518 h 675092"/>
                <a:gd name="connsiteX17" fmla="*/ 112518 w 675092"/>
                <a:gd name="connsiteY17" fmla="*/ 0 h 67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5092" h="675092">
                  <a:moveTo>
                    <a:pt x="112518" y="0"/>
                  </a:moveTo>
                  <a:lnTo>
                    <a:pt x="562574" y="0"/>
                  </a:lnTo>
                  <a:cubicBezTo>
                    <a:pt x="593645" y="0"/>
                    <a:pt x="621775" y="12594"/>
                    <a:pt x="642136" y="32956"/>
                  </a:cubicBezTo>
                  <a:lnTo>
                    <a:pt x="646948" y="40092"/>
                  </a:lnTo>
                  <a:lnTo>
                    <a:pt x="666854" y="40092"/>
                  </a:lnTo>
                  <a:lnTo>
                    <a:pt x="666854" y="71714"/>
                  </a:lnTo>
                  <a:lnTo>
                    <a:pt x="675092" y="112518"/>
                  </a:lnTo>
                  <a:lnTo>
                    <a:pt x="675092" y="562574"/>
                  </a:lnTo>
                  <a:lnTo>
                    <a:pt x="666854" y="603378"/>
                  </a:lnTo>
                  <a:lnTo>
                    <a:pt x="666854" y="675092"/>
                  </a:lnTo>
                  <a:lnTo>
                    <a:pt x="562574" y="675092"/>
                  </a:lnTo>
                  <a:lnTo>
                    <a:pt x="112518" y="675092"/>
                  </a:lnTo>
                  <a:lnTo>
                    <a:pt x="31854" y="675092"/>
                  </a:lnTo>
                  <a:lnTo>
                    <a:pt x="31854" y="640502"/>
                  </a:lnTo>
                  <a:lnTo>
                    <a:pt x="8842" y="606371"/>
                  </a:lnTo>
                  <a:cubicBezTo>
                    <a:pt x="3148" y="592910"/>
                    <a:pt x="0" y="578110"/>
                    <a:pt x="0" y="562574"/>
                  </a:cubicBezTo>
                  <a:lnTo>
                    <a:pt x="0" y="112518"/>
                  </a:lnTo>
                  <a:cubicBezTo>
                    <a:pt x="0" y="50376"/>
                    <a:pt x="50376" y="0"/>
                    <a:pt x="112518" y="0"/>
                  </a:cubicBezTo>
                  <a:close/>
                </a:path>
              </a:pathLst>
            </a:custGeom>
            <a:effectLst>
              <a:outerShdw blurRad="50800" dist="38100" dir="2700000" algn="tl" rotWithShape="0">
                <a:prstClr val="black">
                  <a:alpha val="40000"/>
                </a:prstClr>
              </a:outerShdw>
            </a:effectLst>
          </p:spPr>
        </p:pic>
      </p:grpSp>
      <p:grpSp>
        <p:nvGrpSpPr>
          <p:cNvPr id="186" name="Group 185">
            <a:extLst>
              <a:ext uri="{FF2B5EF4-FFF2-40B4-BE49-F238E27FC236}">
                <a16:creationId xmlns:a16="http://schemas.microsoft.com/office/drawing/2014/main" id="{D56CA4E9-7C0E-94A6-4DB0-622F0C8AF94F}"/>
              </a:ext>
            </a:extLst>
          </p:cNvPr>
          <p:cNvGrpSpPr/>
          <p:nvPr/>
        </p:nvGrpSpPr>
        <p:grpSpPr>
          <a:xfrm>
            <a:off x="2172068" y="4709141"/>
            <a:ext cx="2264053" cy="675092"/>
            <a:chOff x="1573955" y="4551666"/>
            <a:chExt cx="2264053" cy="675092"/>
          </a:xfrm>
        </p:grpSpPr>
        <p:sp>
          <p:nvSpPr>
            <p:cNvPr id="169" name="TextBox 168">
              <a:extLst>
                <a:ext uri="{FF2B5EF4-FFF2-40B4-BE49-F238E27FC236}">
                  <a16:creationId xmlns:a16="http://schemas.microsoft.com/office/drawing/2014/main" id="{8500ABC6-9666-F471-586D-0138F09EC978}"/>
                </a:ext>
              </a:extLst>
            </p:cNvPr>
            <p:cNvSpPr txBox="1"/>
            <p:nvPr/>
          </p:nvSpPr>
          <p:spPr>
            <a:xfrm>
              <a:off x="2403000" y="4693445"/>
              <a:ext cx="1435008" cy="369332"/>
            </a:xfrm>
            <a:prstGeom prst="rect">
              <a:avLst/>
            </a:prstGeom>
            <a:noFill/>
          </p:spPr>
          <p:txBody>
            <a:bodyPr wrap="none" rtlCol="0">
              <a:spAutoFit/>
            </a:bodyPr>
            <a:lstStyle/>
            <a:p>
              <a:r>
                <a:rPr lang="en-VN" dirty="0"/>
                <a:t>Nhanh chóng</a:t>
              </a:r>
            </a:p>
          </p:txBody>
        </p:sp>
        <p:pic>
          <p:nvPicPr>
            <p:cNvPr id="182" name="Picture 181">
              <a:extLst>
                <a:ext uri="{FF2B5EF4-FFF2-40B4-BE49-F238E27FC236}">
                  <a16:creationId xmlns:a16="http://schemas.microsoft.com/office/drawing/2014/main" id="{9CF82714-3428-1B22-E2D3-DFCA5460D690}"/>
                </a:ext>
              </a:extLst>
            </p:cNvPr>
            <p:cNvPicPr>
              <a:picLocks noChangeAspect="1"/>
            </p:cNvPicPr>
            <p:nvPr/>
          </p:nvPicPr>
          <p:blipFill>
            <a:blip r:embed="rId9"/>
            <a:srcRect l="-4918" t="-6314" r="-1396"/>
            <a:stretch>
              <a:fillRect/>
            </a:stretch>
          </p:blipFill>
          <p:spPr>
            <a:xfrm>
              <a:off x="1573955" y="4551666"/>
              <a:ext cx="675092" cy="675092"/>
            </a:xfrm>
            <a:custGeom>
              <a:avLst/>
              <a:gdLst>
                <a:gd name="connsiteX0" fmla="*/ 112518 w 675092"/>
                <a:gd name="connsiteY0" fmla="*/ 0 h 675092"/>
                <a:gd name="connsiteX1" fmla="*/ 562574 w 675092"/>
                <a:gd name="connsiteY1" fmla="*/ 0 h 675092"/>
                <a:gd name="connsiteX2" fmla="*/ 642136 w 675092"/>
                <a:gd name="connsiteY2" fmla="*/ 32956 h 675092"/>
                <a:gd name="connsiteX3" fmla="*/ 646948 w 675092"/>
                <a:gd name="connsiteY3" fmla="*/ 40092 h 675092"/>
                <a:gd name="connsiteX4" fmla="*/ 666228 w 675092"/>
                <a:gd name="connsiteY4" fmla="*/ 40092 h 675092"/>
                <a:gd name="connsiteX5" fmla="*/ 666228 w 675092"/>
                <a:gd name="connsiteY5" fmla="*/ 68689 h 675092"/>
                <a:gd name="connsiteX6" fmla="*/ 666250 w 675092"/>
                <a:gd name="connsiteY6" fmla="*/ 68721 h 675092"/>
                <a:gd name="connsiteX7" fmla="*/ 675092 w 675092"/>
                <a:gd name="connsiteY7" fmla="*/ 112518 h 675092"/>
                <a:gd name="connsiteX8" fmla="*/ 675092 w 675092"/>
                <a:gd name="connsiteY8" fmla="*/ 562574 h 675092"/>
                <a:gd name="connsiteX9" fmla="*/ 666250 w 675092"/>
                <a:gd name="connsiteY9" fmla="*/ 606371 h 675092"/>
                <a:gd name="connsiteX10" fmla="*/ 666228 w 675092"/>
                <a:gd name="connsiteY10" fmla="*/ 606404 h 675092"/>
                <a:gd name="connsiteX11" fmla="*/ 666228 w 675092"/>
                <a:gd name="connsiteY11" fmla="*/ 675092 h 675092"/>
                <a:gd name="connsiteX12" fmla="*/ 562574 w 675092"/>
                <a:gd name="connsiteY12" fmla="*/ 675092 h 675092"/>
                <a:gd name="connsiteX13" fmla="*/ 112518 w 675092"/>
                <a:gd name="connsiteY13" fmla="*/ 675092 h 675092"/>
                <a:gd name="connsiteX14" fmla="*/ 31228 w 675092"/>
                <a:gd name="connsiteY14" fmla="*/ 675092 h 675092"/>
                <a:gd name="connsiteX15" fmla="*/ 31228 w 675092"/>
                <a:gd name="connsiteY15" fmla="*/ 639574 h 675092"/>
                <a:gd name="connsiteX16" fmla="*/ 8842 w 675092"/>
                <a:gd name="connsiteY16" fmla="*/ 606371 h 675092"/>
                <a:gd name="connsiteX17" fmla="*/ 0 w 675092"/>
                <a:gd name="connsiteY17" fmla="*/ 562574 h 675092"/>
                <a:gd name="connsiteX18" fmla="*/ 0 w 675092"/>
                <a:gd name="connsiteY18" fmla="*/ 112518 h 675092"/>
                <a:gd name="connsiteX19" fmla="*/ 112518 w 675092"/>
                <a:gd name="connsiteY19" fmla="*/ 0 h 67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092" h="675092">
                  <a:moveTo>
                    <a:pt x="112518" y="0"/>
                  </a:moveTo>
                  <a:lnTo>
                    <a:pt x="562574" y="0"/>
                  </a:lnTo>
                  <a:cubicBezTo>
                    <a:pt x="593645" y="0"/>
                    <a:pt x="621775" y="12594"/>
                    <a:pt x="642136" y="32956"/>
                  </a:cubicBezTo>
                  <a:lnTo>
                    <a:pt x="646948" y="40092"/>
                  </a:lnTo>
                  <a:lnTo>
                    <a:pt x="666228" y="40092"/>
                  </a:lnTo>
                  <a:lnTo>
                    <a:pt x="666228" y="68689"/>
                  </a:lnTo>
                  <a:lnTo>
                    <a:pt x="666250" y="68721"/>
                  </a:lnTo>
                  <a:cubicBezTo>
                    <a:pt x="671944" y="82183"/>
                    <a:pt x="675092" y="96983"/>
                    <a:pt x="675092" y="112518"/>
                  </a:cubicBezTo>
                  <a:lnTo>
                    <a:pt x="675092" y="562574"/>
                  </a:lnTo>
                  <a:cubicBezTo>
                    <a:pt x="675092" y="578110"/>
                    <a:pt x="671944" y="592910"/>
                    <a:pt x="666250" y="606371"/>
                  </a:cubicBezTo>
                  <a:lnTo>
                    <a:pt x="666228" y="606404"/>
                  </a:lnTo>
                  <a:lnTo>
                    <a:pt x="666228" y="675092"/>
                  </a:lnTo>
                  <a:lnTo>
                    <a:pt x="562574" y="675092"/>
                  </a:lnTo>
                  <a:lnTo>
                    <a:pt x="112518" y="675092"/>
                  </a:lnTo>
                  <a:lnTo>
                    <a:pt x="31228" y="675092"/>
                  </a:lnTo>
                  <a:lnTo>
                    <a:pt x="31228" y="639574"/>
                  </a:lnTo>
                  <a:lnTo>
                    <a:pt x="8842" y="606371"/>
                  </a:lnTo>
                  <a:cubicBezTo>
                    <a:pt x="3148" y="592910"/>
                    <a:pt x="0" y="578110"/>
                    <a:pt x="0" y="562574"/>
                  </a:cubicBezTo>
                  <a:lnTo>
                    <a:pt x="0" y="112518"/>
                  </a:lnTo>
                  <a:cubicBezTo>
                    <a:pt x="0" y="50376"/>
                    <a:pt x="50376" y="0"/>
                    <a:pt x="112518" y="0"/>
                  </a:cubicBezTo>
                  <a:close/>
                </a:path>
              </a:pathLst>
            </a:custGeom>
            <a:effectLst>
              <a:outerShdw blurRad="50800" dist="38100" dir="2700000" algn="tl" rotWithShape="0">
                <a:prstClr val="black">
                  <a:alpha val="40000"/>
                </a:prstClr>
              </a:outerShdw>
            </a:effectLst>
          </p:spPr>
        </p:pic>
      </p:grpSp>
      <p:sp>
        <p:nvSpPr>
          <p:cNvPr id="195" name="Rounded Rectangle 194">
            <a:extLst>
              <a:ext uri="{FF2B5EF4-FFF2-40B4-BE49-F238E27FC236}">
                <a16:creationId xmlns:a16="http://schemas.microsoft.com/office/drawing/2014/main" id="{51E9A33B-910D-732A-1FCA-76F00F6574BE}"/>
              </a:ext>
            </a:extLst>
          </p:cNvPr>
          <p:cNvSpPr/>
          <p:nvPr/>
        </p:nvSpPr>
        <p:spPr>
          <a:xfrm rot="2625170">
            <a:off x="2121946" y="1707046"/>
            <a:ext cx="746277" cy="583672"/>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986249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14:bounceEnd="50000">
                                          <p:cBhvr additive="base">
                                            <p:cTn id="7" dur="1000" fill="hold"/>
                                            <p:tgtEl>
                                              <p:spTgt spid="15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157"/>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14:presetBounceEnd="50000">
                                      <p:stCondLst>
                                        <p:cond delay="0"/>
                                      </p:stCondLst>
                                      <p:childTnLst>
                                        <p:set>
                                          <p:cBhvr>
                                            <p:cTn id="10" dur="1" fill="hold">
                                              <p:stCondLst>
                                                <p:cond delay="0"/>
                                              </p:stCondLst>
                                            </p:cTn>
                                            <p:tgtEl>
                                              <p:spTgt spid="156"/>
                                            </p:tgtEl>
                                            <p:attrNameLst>
                                              <p:attrName>style.visibility</p:attrName>
                                            </p:attrNameLst>
                                          </p:cBhvr>
                                          <p:to>
                                            <p:strVal val="visible"/>
                                          </p:to>
                                        </p:set>
                                        <p:anim calcmode="lin" valueType="num" p14:bounceEnd="50000">
                                          <p:cBhvr additive="base">
                                            <p:cTn id="11" dur="1000" fill="hold"/>
                                            <p:tgtEl>
                                              <p:spTgt spid="156"/>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56"/>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50000">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14:bounceEnd="50000">
                                          <p:cBhvr additive="base">
                                            <p:cTn id="15" dur="1000" fill="hold"/>
                                            <p:tgtEl>
                                              <p:spTgt spid="159"/>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159"/>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14:presetBounceEnd="50000">
                                      <p:stCondLst>
                                        <p:cond delay="0"/>
                                      </p:stCondLst>
                                      <p:childTnLst>
                                        <p:set>
                                          <p:cBhvr>
                                            <p:cTn id="18" dur="1" fill="hold">
                                              <p:stCondLst>
                                                <p:cond delay="0"/>
                                              </p:stCondLst>
                                            </p:cTn>
                                            <p:tgtEl>
                                              <p:spTgt spid="160"/>
                                            </p:tgtEl>
                                            <p:attrNameLst>
                                              <p:attrName>style.visibility</p:attrName>
                                            </p:attrNameLst>
                                          </p:cBhvr>
                                          <p:to>
                                            <p:strVal val="visible"/>
                                          </p:to>
                                        </p:set>
                                        <p:anim calcmode="lin" valueType="num" p14:bounceEnd="50000">
                                          <p:cBhvr additive="base">
                                            <p:cTn id="19" dur="1000" fill="hold"/>
                                            <p:tgtEl>
                                              <p:spTgt spid="160"/>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160"/>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14:presetBounceEnd="50000">
                                      <p:stCondLst>
                                        <p:cond delay="0"/>
                                      </p:stCondLst>
                                      <p:childTnLst>
                                        <p:set>
                                          <p:cBhvr>
                                            <p:cTn id="22" dur="1" fill="hold">
                                              <p:stCondLst>
                                                <p:cond delay="0"/>
                                              </p:stCondLst>
                                            </p:cTn>
                                            <p:tgtEl>
                                              <p:spTgt spid="161"/>
                                            </p:tgtEl>
                                            <p:attrNameLst>
                                              <p:attrName>style.visibility</p:attrName>
                                            </p:attrNameLst>
                                          </p:cBhvr>
                                          <p:to>
                                            <p:strVal val="visible"/>
                                          </p:to>
                                        </p:set>
                                        <p:anim calcmode="lin" valueType="num" p14:bounceEnd="50000">
                                          <p:cBhvr additive="base">
                                            <p:cTn id="23" dur="1000" fill="hold"/>
                                            <p:tgtEl>
                                              <p:spTgt spid="161"/>
                                            </p:tgtEl>
                                            <p:attrNameLst>
                                              <p:attrName>ppt_x</p:attrName>
                                            </p:attrNameLst>
                                          </p:cBhvr>
                                          <p:tavLst>
                                            <p:tav tm="0">
                                              <p:val>
                                                <p:strVal val="1+#ppt_w/2"/>
                                              </p:val>
                                            </p:tav>
                                            <p:tav tm="100000">
                                              <p:val>
                                                <p:strVal val="#ppt_x"/>
                                              </p:val>
                                            </p:tav>
                                          </p:tavLst>
                                        </p:anim>
                                        <p:anim calcmode="lin" valueType="num" p14:bounceEnd="50000">
                                          <p:cBhvr additive="base">
                                            <p:cTn id="24" dur="1000" fill="hold"/>
                                            <p:tgtEl>
                                              <p:spTgt spid="16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14:bounceEnd="50000">
                                          <p:cBhvr additive="base">
                                            <p:cTn id="27" dur="1000" fill="hold"/>
                                            <p:tgtEl>
                                              <p:spTgt spid="154"/>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54"/>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14:presetBounceEnd="50000">
                                      <p:stCondLst>
                                        <p:cond delay="0"/>
                                      </p:stCondLst>
                                      <p:childTnLst>
                                        <p:set>
                                          <p:cBhvr>
                                            <p:cTn id="30" dur="1" fill="hold">
                                              <p:stCondLst>
                                                <p:cond delay="0"/>
                                              </p:stCondLst>
                                            </p:cTn>
                                            <p:tgtEl>
                                              <p:spTgt spid="158"/>
                                            </p:tgtEl>
                                            <p:attrNameLst>
                                              <p:attrName>style.visibility</p:attrName>
                                            </p:attrNameLst>
                                          </p:cBhvr>
                                          <p:to>
                                            <p:strVal val="visible"/>
                                          </p:to>
                                        </p:set>
                                        <p:anim calcmode="lin" valueType="num" p14:bounceEnd="50000">
                                          <p:cBhvr additive="base">
                                            <p:cTn id="31" dur="1000" fill="hold"/>
                                            <p:tgtEl>
                                              <p:spTgt spid="158"/>
                                            </p:tgtEl>
                                            <p:attrNameLst>
                                              <p:attrName>ppt_x</p:attrName>
                                            </p:attrNameLst>
                                          </p:cBhvr>
                                          <p:tavLst>
                                            <p:tav tm="0">
                                              <p:val>
                                                <p:strVal val="0-#ppt_w/2"/>
                                              </p:val>
                                            </p:tav>
                                            <p:tav tm="100000">
                                              <p:val>
                                                <p:strVal val="#ppt_x"/>
                                              </p:val>
                                            </p:tav>
                                          </p:tavLst>
                                        </p:anim>
                                        <p:anim calcmode="lin" valueType="num" p14:bounceEnd="50000">
                                          <p:cBhvr additive="base">
                                            <p:cTn id="32" dur="1000" fill="hold"/>
                                            <p:tgtEl>
                                              <p:spTgt spid="158"/>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18" presetClass="entr" presetSubtype="6" fill="hold" nodeType="after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strips(downRight)">
                                          <p:cBhvr>
                                            <p:cTn id="36" dur="500"/>
                                            <p:tgtEl>
                                              <p:spTgt spid="183"/>
                                            </p:tgtEl>
                                          </p:cBhvr>
                                        </p:animEffect>
                                      </p:childTnLst>
                                    </p:cTn>
                                  </p:par>
                                </p:childTnLst>
                              </p:cTn>
                            </p:par>
                            <p:par>
                              <p:cTn id="37" fill="hold">
                                <p:stCondLst>
                                  <p:cond delay="1500"/>
                                </p:stCondLst>
                                <p:childTnLst>
                                  <p:par>
                                    <p:cTn id="38" presetID="18" presetClass="entr" presetSubtype="6" fill="hold" nodeType="after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strips(downRight)">
                                          <p:cBhvr>
                                            <p:cTn id="40" dur="500"/>
                                            <p:tgtEl>
                                              <p:spTgt spid="184"/>
                                            </p:tgtEl>
                                          </p:cBhvr>
                                        </p:animEffect>
                                      </p:childTnLst>
                                    </p:cTn>
                                  </p:par>
                                </p:childTnLst>
                              </p:cTn>
                            </p:par>
                            <p:par>
                              <p:cTn id="41" fill="hold">
                                <p:stCondLst>
                                  <p:cond delay="2000"/>
                                </p:stCondLst>
                                <p:childTnLst>
                                  <p:par>
                                    <p:cTn id="42" presetID="18" presetClass="entr" presetSubtype="6" fill="hold" nodeType="afterEffect">
                                      <p:stCondLst>
                                        <p:cond delay="0"/>
                                      </p:stCondLst>
                                      <p:childTnLst>
                                        <p:set>
                                          <p:cBhvr>
                                            <p:cTn id="43" dur="1" fill="hold">
                                              <p:stCondLst>
                                                <p:cond delay="0"/>
                                              </p:stCondLst>
                                            </p:cTn>
                                            <p:tgtEl>
                                              <p:spTgt spid="185"/>
                                            </p:tgtEl>
                                            <p:attrNameLst>
                                              <p:attrName>style.visibility</p:attrName>
                                            </p:attrNameLst>
                                          </p:cBhvr>
                                          <p:to>
                                            <p:strVal val="visible"/>
                                          </p:to>
                                        </p:set>
                                        <p:animEffect transition="in" filter="strips(downRight)">
                                          <p:cBhvr>
                                            <p:cTn id="44" dur="500"/>
                                            <p:tgtEl>
                                              <p:spTgt spid="185"/>
                                            </p:tgtEl>
                                          </p:cBhvr>
                                        </p:animEffect>
                                      </p:childTnLst>
                                    </p:cTn>
                                  </p:par>
                                </p:childTnLst>
                              </p:cTn>
                            </p:par>
                            <p:par>
                              <p:cTn id="45" fill="hold">
                                <p:stCondLst>
                                  <p:cond delay="2500"/>
                                </p:stCondLst>
                                <p:childTnLst>
                                  <p:par>
                                    <p:cTn id="46" presetID="18" presetClass="entr" presetSubtype="6" fill="hold" nodeType="afterEffect">
                                      <p:stCondLst>
                                        <p:cond delay="0"/>
                                      </p:stCondLst>
                                      <p:childTnLst>
                                        <p:set>
                                          <p:cBhvr>
                                            <p:cTn id="47" dur="1" fill="hold">
                                              <p:stCondLst>
                                                <p:cond delay="0"/>
                                              </p:stCondLst>
                                            </p:cTn>
                                            <p:tgtEl>
                                              <p:spTgt spid="186"/>
                                            </p:tgtEl>
                                            <p:attrNameLst>
                                              <p:attrName>style.visibility</p:attrName>
                                            </p:attrNameLst>
                                          </p:cBhvr>
                                          <p:to>
                                            <p:strVal val="visible"/>
                                          </p:to>
                                        </p:set>
                                        <p:animEffect transition="in" filter="strips(downRight)">
                                          <p:cBhvr>
                                            <p:cTn id="4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59" grpId="0" animBg="1"/>
          <p:bldP spid="160" grpId="0" animBg="1"/>
          <p:bldP spid="161" grpId="0" animBg="1"/>
          <p:bldP spid="154" grpId="0" animBg="1"/>
          <p:bldP spid="15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1000" fill="hold"/>
                                            <p:tgtEl>
                                              <p:spTgt spid="157"/>
                                            </p:tgtEl>
                                            <p:attrNameLst>
                                              <p:attrName>ppt_x</p:attrName>
                                            </p:attrNameLst>
                                          </p:cBhvr>
                                          <p:tavLst>
                                            <p:tav tm="0">
                                              <p:val>
                                                <p:strVal val="1+#ppt_w/2"/>
                                              </p:val>
                                            </p:tav>
                                            <p:tav tm="100000">
                                              <p:val>
                                                <p:strVal val="#ppt_x"/>
                                              </p:val>
                                            </p:tav>
                                          </p:tavLst>
                                        </p:anim>
                                        <p:anim calcmode="lin" valueType="num">
                                          <p:cBhvr additive="base">
                                            <p:cTn id="8" dur="1000" fill="hold"/>
                                            <p:tgtEl>
                                              <p:spTgt spid="157"/>
                                            </p:tgtEl>
                                            <p:attrNameLst>
                                              <p:attrName>ppt_y</p:attrName>
                                            </p:attrNameLst>
                                          </p:cBhvr>
                                          <p:tavLst>
                                            <p:tav tm="0">
                                              <p:val>
                                                <p:strVal val="#ppt_y"/>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anim calcmode="lin" valueType="num">
                                          <p:cBhvr additive="base">
                                            <p:cTn id="11" dur="1000" fill="hold"/>
                                            <p:tgtEl>
                                              <p:spTgt spid="156"/>
                                            </p:tgtEl>
                                            <p:attrNameLst>
                                              <p:attrName>ppt_x</p:attrName>
                                            </p:attrNameLst>
                                          </p:cBhvr>
                                          <p:tavLst>
                                            <p:tav tm="0">
                                              <p:val>
                                                <p:strVal val="1+#ppt_w/2"/>
                                              </p:val>
                                            </p:tav>
                                            <p:tav tm="100000">
                                              <p:val>
                                                <p:strVal val="#ppt_x"/>
                                              </p:val>
                                            </p:tav>
                                          </p:tavLst>
                                        </p:anim>
                                        <p:anim calcmode="lin" valueType="num">
                                          <p:cBhvr additive="base">
                                            <p:cTn id="12" dur="1000" fill="hold"/>
                                            <p:tgtEl>
                                              <p:spTgt spid="156"/>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1000" fill="hold"/>
                                            <p:tgtEl>
                                              <p:spTgt spid="159"/>
                                            </p:tgtEl>
                                            <p:attrNameLst>
                                              <p:attrName>ppt_x</p:attrName>
                                            </p:attrNameLst>
                                          </p:cBhvr>
                                          <p:tavLst>
                                            <p:tav tm="0">
                                              <p:val>
                                                <p:strVal val="0-#ppt_w/2"/>
                                              </p:val>
                                            </p:tav>
                                            <p:tav tm="100000">
                                              <p:val>
                                                <p:strVal val="#ppt_x"/>
                                              </p:val>
                                            </p:tav>
                                          </p:tavLst>
                                        </p:anim>
                                        <p:anim calcmode="lin" valueType="num">
                                          <p:cBhvr additive="base">
                                            <p:cTn id="16" dur="1000" fill="hold"/>
                                            <p:tgtEl>
                                              <p:spTgt spid="159"/>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60"/>
                                            </p:tgtEl>
                                            <p:attrNameLst>
                                              <p:attrName>style.visibility</p:attrName>
                                            </p:attrNameLst>
                                          </p:cBhvr>
                                          <p:to>
                                            <p:strVal val="visible"/>
                                          </p:to>
                                        </p:set>
                                        <p:anim calcmode="lin" valueType="num">
                                          <p:cBhvr additive="base">
                                            <p:cTn id="19" dur="1000" fill="hold"/>
                                            <p:tgtEl>
                                              <p:spTgt spid="160"/>
                                            </p:tgtEl>
                                            <p:attrNameLst>
                                              <p:attrName>ppt_x</p:attrName>
                                            </p:attrNameLst>
                                          </p:cBhvr>
                                          <p:tavLst>
                                            <p:tav tm="0">
                                              <p:val>
                                                <p:strVal val="1+#ppt_w/2"/>
                                              </p:val>
                                            </p:tav>
                                            <p:tav tm="100000">
                                              <p:val>
                                                <p:strVal val="#ppt_x"/>
                                              </p:val>
                                            </p:tav>
                                          </p:tavLst>
                                        </p:anim>
                                        <p:anim calcmode="lin" valueType="num">
                                          <p:cBhvr additive="base">
                                            <p:cTn id="20" dur="1000" fill="hold"/>
                                            <p:tgtEl>
                                              <p:spTgt spid="160"/>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anim calcmode="lin" valueType="num">
                                          <p:cBhvr additive="base">
                                            <p:cTn id="23" dur="1000" fill="hold"/>
                                            <p:tgtEl>
                                              <p:spTgt spid="161"/>
                                            </p:tgtEl>
                                            <p:attrNameLst>
                                              <p:attrName>ppt_x</p:attrName>
                                            </p:attrNameLst>
                                          </p:cBhvr>
                                          <p:tavLst>
                                            <p:tav tm="0">
                                              <p:val>
                                                <p:strVal val="1+#ppt_w/2"/>
                                              </p:val>
                                            </p:tav>
                                            <p:tav tm="100000">
                                              <p:val>
                                                <p:strVal val="#ppt_x"/>
                                              </p:val>
                                            </p:tav>
                                          </p:tavLst>
                                        </p:anim>
                                        <p:anim calcmode="lin" valueType="num">
                                          <p:cBhvr additive="base">
                                            <p:cTn id="24" dur="1000" fill="hold"/>
                                            <p:tgtEl>
                                              <p:spTgt spid="16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000" fill="hold"/>
                                            <p:tgtEl>
                                              <p:spTgt spid="154"/>
                                            </p:tgtEl>
                                            <p:attrNameLst>
                                              <p:attrName>ppt_x</p:attrName>
                                            </p:attrNameLst>
                                          </p:cBhvr>
                                          <p:tavLst>
                                            <p:tav tm="0">
                                              <p:val>
                                                <p:strVal val="#ppt_x"/>
                                              </p:val>
                                            </p:tav>
                                            <p:tav tm="100000">
                                              <p:val>
                                                <p:strVal val="#ppt_x"/>
                                              </p:val>
                                            </p:tav>
                                          </p:tavLst>
                                        </p:anim>
                                        <p:anim calcmode="lin" valueType="num">
                                          <p:cBhvr additive="base">
                                            <p:cTn id="28" dur="1000" fill="hold"/>
                                            <p:tgtEl>
                                              <p:spTgt spid="154"/>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anim calcmode="lin" valueType="num">
                                          <p:cBhvr additive="base">
                                            <p:cTn id="31" dur="1000" fill="hold"/>
                                            <p:tgtEl>
                                              <p:spTgt spid="158"/>
                                            </p:tgtEl>
                                            <p:attrNameLst>
                                              <p:attrName>ppt_x</p:attrName>
                                            </p:attrNameLst>
                                          </p:cBhvr>
                                          <p:tavLst>
                                            <p:tav tm="0">
                                              <p:val>
                                                <p:strVal val="0-#ppt_w/2"/>
                                              </p:val>
                                            </p:tav>
                                            <p:tav tm="100000">
                                              <p:val>
                                                <p:strVal val="#ppt_x"/>
                                              </p:val>
                                            </p:tav>
                                          </p:tavLst>
                                        </p:anim>
                                        <p:anim calcmode="lin" valueType="num">
                                          <p:cBhvr additive="base">
                                            <p:cTn id="32" dur="1000" fill="hold"/>
                                            <p:tgtEl>
                                              <p:spTgt spid="158"/>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18" presetClass="entr" presetSubtype="6" fill="hold" nodeType="after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strips(downRight)">
                                          <p:cBhvr>
                                            <p:cTn id="36" dur="500"/>
                                            <p:tgtEl>
                                              <p:spTgt spid="183"/>
                                            </p:tgtEl>
                                          </p:cBhvr>
                                        </p:animEffect>
                                      </p:childTnLst>
                                    </p:cTn>
                                  </p:par>
                                </p:childTnLst>
                              </p:cTn>
                            </p:par>
                            <p:par>
                              <p:cTn id="37" fill="hold">
                                <p:stCondLst>
                                  <p:cond delay="1500"/>
                                </p:stCondLst>
                                <p:childTnLst>
                                  <p:par>
                                    <p:cTn id="38" presetID="18" presetClass="entr" presetSubtype="6" fill="hold" nodeType="after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strips(downRight)">
                                          <p:cBhvr>
                                            <p:cTn id="40" dur="500"/>
                                            <p:tgtEl>
                                              <p:spTgt spid="184"/>
                                            </p:tgtEl>
                                          </p:cBhvr>
                                        </p:animEffect>
                                      </p:childTnLst>
                                    </p:cTn>
                                  </p:par>
                                </p:childTnLst>
                              </p:cTn>
                            </p:par>
                            <p:par>
                              <p:cTn id="41" fill="hold">
                                <p:stCondLst>
                                  <p:cond delay="2000"/>
                                </p:stCondLst>
                                <p:childTnLst>
                                  <p:par>
                                    <p:cTn id="42" presetID="18" presetClass="entr" presetSubtype="6" fill="hold" nodeType="afterEffect">
                                      <p:stCondLst>
                                        <p:cond delay="0"/>
                                      </p:stCondLst>
                                      <p:childTnLst>
                                        <p:set>
                                          <p:cBhvr>
                                            <p:cTn id="43" dur="1" fill="hold">
                                              <p:stCondLst>
                                                <p:cond delay="0"/>
                                              </p:stCondLst>
                                            </p:cTn>
                                            <p:tgtEl>
                                              <p:spTgt spid="185"/>
                                            </p:tgtEl>
                                            <p:attrNameLst>
                                              <p:attrName>style.visibility</p:attrName>
                                            </p:attrNameLst>
                                          </p:cBhvr>
                                          <p:to>
                                            <p:strVal val="visible"/>
                                          </p:to>
                                        </p:set>
                                        <p:animEffect transition="in" filter="strips(downRight)">
                                          <p:cBhvr>
                                            <p:cTn id="44" dur="500"/>
                                            <p:tgtEl>
                                              <p:spTgt spid="185"/>
                                            </p:tgtEl>
                                          </p:cBhvr>
                                        </p:animEffect>
                                      </p:childTnLst>
                                    </p:cTn>
                                  </p:par>
                                </p:childTnLst>
                              </p:cTn>
                            </p:par>
                            <p:par>
                              <p:cTn id="45" fill="hold">
                                <p:stCondLst>
                                  <p:cond delay="2500"/>
                                </p:stCondLst>
                                <p:childTnLst>
                                  <p:par>
                                    <p:cTn id="46" presetID="18" presetClass="entr" presetSubtype="6" fill="hold" nodeType="afterEffect">
                                      <p:stCondLst>
                                        <p:cond delay="0"/>
                                      </p:stCondLst>
                                      <p:childTnLst>
                                        <p:set>
                                          <p:cBhvr>
                                            <p:cTn id="47" dur="1" fill="hold">
                                              <p:stCondLst>
                                                <p:cond delay="0"/>
                                              </p:stCondLst>
                                            </p:cTn>
                                            <p:tgtEl>
                                              <p:spTgt spid="186"/>
                                            </p:tgtEl>
                                            <p:attrNameLst>
                                              <p:attrName>style.visibility</p:attrName>
                                            </p:attrNameLst>
                                          </p:cBhvr>
                                          <p:to>
                                            <p:strVal val="visible"/>
                                          </p:to>
                                        </p:set>
                                        <p:animEffect transition="in" filter="strips(downRight)">
                                          <p:cBhvr>
                                            <p:cTn id="4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59" grpId="0" animBg="1"/>
          <p:bldP spid="160" grpId="0" animBg="1"/>
          <p:bldP spid="161" grpId="0" animBg="1"/>
          <p:bldP spid="154" grpId="0" animBg="1"/>
          <p:bldP spid="158"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F883B16E-B575-3FDF-158A-C44D85FCCA92}"/>
              </a:ext>
            </a:extLst>
          </p:cNvPr>
          <p:cNvSpPr/>
          <p:nvPr/>
        </p:nvSpPr>
        <p:spPr>
          <a:xfrm rot="2625170">
            <a:off x="791478" y="4802797"/>
            <a:ext cx="1948513" cy="1732454"/>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7" name="Rounded Rectangle 36">
            <a:extLst>
              <a:ext uri="{FF2B5EF4-FFF2-40B4-BE49-F238E27FC236}">
                <a16:creationId xmlns:a16="http://schemas.microsoft.com/office/drawing/2014/main" id="{05A55102-EABA-1F10-76A0-5973033CEC66}"/>
              </a:ext>
            </a:extLst>
          </p:cNvPr>
          <p:cNvSpPr/>
          <p:nvPr/>
        </p:nvSpPr>
        <p:spPr>
          <a:xfrm rot="2625170">
            <a:off x="8632994" y="-4925259"/>
            <a:ext cx="788740" cy="1475974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 name="Rounded Rectangle 35">
            <a:extLst>
              <a:ext uri="{FF2B5EF4-FFF2-40B4-BE49-F238E27FC236}">
                <a16:creationId xmlns:a16="http://schemas.microsoft.com/office/drawing/2014/main" id="{EB21022B-76FF-63D2-2338-C7B288871ABE}"/>
              </a:ext>
            </a:extLst>
          </p:cNvPr>
          <p:cNvSpPr/>
          <p:nvPr/>
        </p:nvSpPr>
        <p:spPr>
          <a:xfrm rot="2625170">
            <a:off x="5639814" y="-3032764"/>
            <a:ext cx="2091948" cy="9665393"/>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Rounded Rectangle 34">
            <a:extLst>
              <a:ext uri="{FF2B5EF4-FFF2-40B4-BE49-F238E27FC236}">
                <a16:creationId xmlns:a16="http://schemas.microsoft.com/office/drawing/2014/main" id="{FD725C34-0836-6F11-8BFE-1FCCCA8F2C72}"/>
              </a:ext>
            </a:extLst>
          </p:cNvPr>
          <p:cNvSpPr/>
          <p:nvPr/>
        </p:nvSpPr>
        <p:spPr>
          <a:xfrm rot="2625170">
            <a:off x="9415842" y="-104122"/>
            <a:ext cx="194851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1">
            <a:extLst>
              <a:ext uri="{FF2B5EF4-FFF2-40B4-BE49-F238E27FC236}">
                <a16:creationId xmlns:a16="http://schemas.microsoft.com/office/drawing/2014/main" id="{42FFA744-C1F7-B798-0DAD-5D5FC35B4629}"/>
              </a:ext>
            </a:extLst>
          </p:cNvPr>
          <p:cNvSpPr/>
          <p:nvPr/>
        </p:nvSpPr>
        <p:spPr>
          <a:xfrm>
            <a:off x="0" y="314960"/>
            <a:ext cx="345440" cy="568960"/>
          </a:xfrm>
          <a:prstGeom prst="rect">
            <a:avLst/>
          </a:prstGeom>
          <a:solidFill>
            <a:srgbClr val="78D4D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9F10861E-BAB4-FF67-D1ED-5BDDE5E76B79}"/>
              </a:ext>
            </a:extLst>
          </p:cNvPr>
          <p:cNvSpPr txBox="1"/>
          <p:nvPr/>
        </p:nvSpPr>
        <p:spPr>
          <a:xfrm>
            <a:off x="345440" y="360700"/>
            <a:ext cx="1607491"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VN" sz="1400" dirty="0">
                <a:solidFill>
                  <a:srgbClr val="494949"/>
                </a:solidFill>
              </a:rPr>
              <a:t>Phần 1</a:t>
            </a:r>
          </a:p>
          <a:p>
            <a:r>
              <a:rPr lang="en-VN" sz="1400" dirty="0">
                <a:solidFill>
                  <a:srgbClr val="494949"/>
                </a:solidFill>
              </a:rPr>
              <a:t>Công nghệ sử dụng</a:t>
            </a:r>
          </a:p>
        </p:txBody>
      </p:sp>
      <p:grpSp>
        <p:nvGrpSpPr>
          <p:cNvPr id="15" name="Group 14">
            <a:extLst>
              <a:ext uri="{FF2B5EF4-FFF2-40B4-BE49-F238E27FC236}">
                <a16:creationId xmlns:a16="http://schemas.microsoft.com/office/drawing/2014/main" id="{888FDC12-699C-405A-0CA6-3FDB15D76ADD}"/>
              </a:ext>
            </a:extLst>
          </p:cNvPr>
          <p:cNvGrpSpPr/>
          <p:nvPr/>
        </p:nvGrpSpPr>
        <p:grpSpPr>
          <a:xfrm>
            <a:off x="3246691" y="1162499"/>
            <a:ext cx="2340000" cy="2340000"/>
            <a:chOff x="3673682" y="1254363"/>
            <a:chExt cx="1462694" cy="1643449"/>
          </a:xfrm>
        </p:grpSpPr>
        <p:sp>
          <p:nvSpPr>
            <p:cNvPr id="4" name="Hexagon 3">
              <a:extLst>
                <a:ext uri="{FF2B5EF4-FFF2-40B4-BE49-F238E27FC236}">
                  <a16:creationId xmlns:a16="http://schemas.microsoft.com/office/drawing/2014/main" id="{F9935E1B-C7C6-D604-1CFF-9988BE24A0BD}"/>
                </a:ext>
              </a:extLst>
            </p:cNvPr>
            <p:cNvSpPr/>
            <p:nvPr/>
          </p:nvSpPr>
          <p:spPr>
            <a:xfrm rot="5400000">
              <a:off x="3583306" y="1367705"/>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13" name="Picture 12">
              <a:extLst>
                <a:ext uri="{FF2B5EF4-FFF2-40B4-BE49-F238E27FC236}">
                  <a16:creationId xmlns:a16="http://schemas.microsoft.com/office/drawing/2014/main" id="{A034232E-19B4-328A-80CA-78B5833F4F2D}"/>
                </a:ext>
              </a:extLst>
            </p:cNvPr>
            <p:cNvPicPr>
              <a:picLocks noChangeAspect="1"/>
            </p:cNvPicPr>
            <p:nvPr/>
          </p:nvPicPr>
          <p:blipFill>
            <a:blip r:embed="rId2"/>
            <a:stretch>
              <a:fillRect/>
            </a:stretch>
          </p:blipFill>
          <p:spPr>
            <a:xfrm>
              <a:off x="3673682" y="1344741"/>
              <a:ext cx="1462694" cy="1462694"/>
            </a:xfrm>
            <a:prstGeom prst="rect">
              <a:avLst/>
            </a:prstGeom>
          </p:spPr>
        </p:pic>
      </p:grpSp>
      <p:grpSp>
        <p:nvGrpSpPr>
          <p:cNvPr id="18" name="Group 17">
            <a:extLst>
              <a:ext uri="{FF2B5EF4-FFF2-40B4-BE49-F238E27FC236}">
                <a16:creationId xmlns:a16="http://schemas.microsoft.com/office/drawing/2014/main" id="{221E4EE4-B082-1CA1-0279-86CA1F8F7F0E}"/>
              </a:ext>
            </a:extLst>
          </p:cNvPr>
          <p:cNvGrpSpPr/>
          <p:nvPr/>
        </p:nvGrpSpPr>
        <p:grpSpPr>
          <a:xfrm>
            <a:off x="7858752" y="3547851"/>
            <a:ext cx="1416766" cy="1643449"/>
            <a:chOff x="5380196" y="1228479"/>
            <a:chExt cx="1416766" cy="1643449"/>
          </a:xfrm>
        </p:grpSpPr>
        <p:sp>
          <p:nvSpPr>
            <p:cNvPr id="5" name="Hexagon 4">
              <a:extLst>
                <a:ext uri="{FF2B5EF4-FFF2-40B4-BE49-F238E27FC236}">
                  <a16:creationId xmlns:a16="http://schemas.microsoft.com/office/drawing/2014/main" id="{91B4C3B6-C1B5-0780-A76B-EC198E84F8BC}"/>
                </a:ext>
              </a:extLst>
            </p:cNvPr>
            <p:cNvSpPr/>
            <p:nvPr/>
          </p:nvSpPr>
          <p:spPr>
            <a:xfrm rot="5400000">
              <a:off x="5266854" y="1341821"/>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7" name="Picture 16">
              <a:extLst>
                <a:ext uri="{FF2B5EF4-FFF2-40B4-BE49-F238E27FC236}">
                  <a16:creationId xmlns:a16="http://schemas.microsoft.com/office/drawing/2014/main" id="{D827DCA4-8438-2A8B-578F-B0C0AA6B551F}"/>
                </a:ext>
              </a:extLst>
            </p:cNvPr>
            <p:cNvPicPr>
              <a:picLocks noChangeAspect="1"/>
            </p:cNvPicPr>
            <p:nvPr/>
          </p:nvPicPr>
          <p:blipFill>
            <a:blip r:embed="rId3"/>
            <a:stretch>
              <a:fillRect/>
            </a:stretch>
          </p:blipFill>
          <p:spPr>
            <a:xfrm>
              <a:off x="5512969" y="1588812"/>
              <a:ext cx="1023188" cy="1023188"/>
            </a:xfrm>
            <a:prstGeom prst="rect">
              <a:avLst/>
            </a:prstGeom>
          </p:spPr>
        </p:pic>
      </p:grpSp>
      <p:grpSp>
        <p:nvGrpSpPr>
          <p:cNvPr id="27" name="Group 26">
            <a:extLst>
              <a:ext uri="{FF2B5EF4-FFF2-40B4-BE49-F238E27FC236}">
                <a16:creationId xmlns:a16="http://schemas.microsoft.com/office/drawing/2014/main" id="{3514FBB8-3007-946C-15DF-1F29483FE22F}"/>
              </a:ext>
            </a:extLst>
          </p:cNvPr>
          <p:cNvGrpSpPr/>
          <p:nvPr/>
        </p:nvGrpSpPr>
        <p:grpSpPr>
          <a:xfrm>
            <a:off x="6364426" y="1162499"/>
            <a:ext cx="2340000" cy="2340000"/>
            <a:chOff x="7063743" y="1228480"/>
            <a:chExt cx="1416766" cy="1643449"/>
          </a:xfrm>
        </p:grpSpPr>
        <p:sp>
          <p:nvSpPr>
            <p:cNvPr id="7" name="Hexagon 6">
              <a:extLst>
                <a:ext uri="{FF2B5EF4-FFF2-40B4-BE49-F238E27FC236}">
                  <a16:creationId xmlns:a16="http://schemas.microsoft.com/office/drawing/2014/main" id="{B35E87AD-1FFE-FBBC-C12B-492337A7E8E6}"/>
                </a:ext>
              </a:extLst>
            </p:cNvPr>
            <p:cNvSpPr/>
            <p:nvPr/>
          </p:nvSpPr>
          <p:spPr>
            <a:xfrm rot="5400000">
              <a:off x="6950401" y="1341822"/>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2" name="Picture 21">
              <a:extLst>
                <a:ext uri="{FF2B5EF4-FFF2-40B4-BE49-F238E27FC236}">
                  <a16:creationId xmlns:a16="http://schemas.microsoft.com/office/drawing/2014/main" id="{DC4102E0-EB63-3ADE-45ED-ACE192702160}"/>
                </a:ext>
              </a:extLst>
            </p:cNvPr>
            <p:cNvPicPr>
              <a:picLocks noChangeAspect="1"/>
            </p:cNvPicPr>
            <p:nvPr/>
          </p:nvPicPr>
          <p:blipFill>
            <a:blip r:embed="rId4"/>
            <a:stretch>
              <a:fillRect/>
            </a:stretch>
          </p:blipFill>
          <p:spPr>
            <a:xfrm>
              <a:off x="7328708" y="1588812"/>
              <a:ext cx="886833" cy="886833"/>
            </a:xfrm>
            <a:prstGeom prst="rect">
              <a:avLst/>
            </a:prstGeom>
          </p:spPr>
        </p:pic>
      </p:grpSp>
      <p:grpSp>
        <p:nvGrpSpPr>
          <p:cNvPr id="28" name="Group 27">
            <a:extLst>
              <a:ext uri="{FF2B5EF4-FFF2-40B4-BE49-F238E27FC236}">
                <a16:creationId xmlns:a16="http://schemas.microsoft.com/office/drawing/2014/main" id="{27452F89-789C-6B6C-CCF5-72C2044B8F5B}"/>
              </a:ext>
            </a:extLst>
          </p:cNvPr>
          <p:cNvGrpSpPr/>
          <p:nvPr/>
        </p:nvGrpSpPr>
        <p:grpSpPr>
          <a:xfrm>
            <a:off x="6172489" y="3599079"/>
            <a:ext cx="1416766" cy="1643449"/>
            <a:chOff x="6233190" y="2773615"/>
            <a:chExt cx="1416766" cy="1643449"/>
          </a:xfrm>
        </p:grpSpPr>
        <p:sp>
          <p:nvSpPr>
            <p:cNvPr id="8" name="Hexagon 7">
              <a:extLst>
                <a:ext uri="{FF2B5EF4-FFF2-40B4-BE49-F238E27FC236}">
                  <a16:creationId xmlns:a16="http://schemas.microsoft.com/office/drawing/2014/main" id="{5D9C081A-CA89-637B-BE0D-D586C0B5F795}"/>
                </a:ext>
              </a:extLst>
            </p:cNvPr>
            <p:cNvSpPr/>
            <p:nvPr/>
          </p:nvSpPr>
          <p:spPr>
            <a:xfrm rot="5400000">
              <a:off x="6119848" y="2886957"/>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4" name="Picture 23">
              <a:extLst>
                <a:ext uri="{FF2B5EF4-FFF2-40B4-BE49-F238E27FC236}">
                  <a16:creationId xmlns:a16="http://schemas.microsoft.com/office/drawing/2014/main" id="{539DEB98-6C7A-6B2B-220F-20BC1459AC4E}"/>
                </a:ext>
              </a:extLst>
            </p:cNvPr>
            <p:cNvPicPr>
              <a:picLocks noChangeAspect="1"/>
            </p:cNvPicPr>
            <p:nvPr/>
          </p:nvPicPr>
          <p:blipFill>
            <a:blip r:embed="rId5"/>
            <a:stretch>
              <a:fillRect/>
            </a:stretch>
          </p:blipFill>
          <p:spPr>
            <a:xfrm>
              <a:off x="6478058" y="3130055"/>
              <a:ext cx="927028" cy="927028"/>
            </a:xfrm>
            <a:prstGeom prst="rect">
              <a:avLst/>
            </a:prstGeom>
          </p:spPr>
        </p:pic>
      </p:grpSp>
      <p:grpSp>
        <p:nvGrpSpPr>
          <p:cNvPr id="29" name="Group 28">
            <a:extLst>
              <a:ext uri="{FF2B5EF4-FFF2-40B4-BE49-F238E27FC236}">
                <a16:creationId xmlns:a16="http://schemas.microsoft.com/office/drawing/2014/main" id="{18AD8FF8-1CF0-6870-1DFB-6D7D536593E8}"/>
              </a:ext>
            </a:extLst>
          </p:cNvPr>
          <p:cNvGrpSpPr/>
          <p:nvPr/>
        </p:nvGrpSpPr>
        <p:grpSpPr>
          <a:xfrm>
            <a:off x="4486225" y="3613244"/>
            <a:ext cx="1416766" cy="1643449"/>
            <a:chOff x="3696647" y="4292868"/>
            <a:chExt cx="1416766" cy="1643449"/>
          </a:xfrm>
        </p:grpSpPr>
        <p:sp>
          <p:nvSpPr>
            <p:cNvPr id="9" name="Hexagon 8">
              <a:extLst>
                <a:ext uri="{FF2B5EF4-FFF2-40B4-BE49-F238E27FC236}">
                  <a16:creationId xmlns:a16="http://schemas.microsoft.com/office/drawing/2014/main" id="{2B175BE4-B31C-5C6C-1B3E-1CAB3C59F100}"/>
                </a:ext>
              </a:extLst>
            </p:cNvPr>
            <p:cNvSpPr/>
            <p:nvPr/>
          </p:nvSpPr>
          <p:spPr>
            <a:xfrm rot="5400000">
              <a:off x="3583305" y="4406210"/>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6" name="Picture 25">
              <a:extLst>
                <a:ext uri="{FF2B5EF4-FFF2-40B4-BE49-F238E27FC236}">
                  <a16:creationId xmlns:a16="http://schemas.microsoft.com/office/drawing/2014/main" id="{C5753D09-082F-DDA2-CC50-29EDA364A5BE}"/>
                </a:ext>
              </a:extLst>
            </p:cNvPr>
            <p:cNvPicPr>
              <a:picLocks noChangeAspect="1"/>
            </p:cNvPicPr>
            <p:nvPr/>
          </p:nvPicPr>
          <p:blipFill>
            <a:blip r:embed="rId6"/>
            <a:stretch>
              <a:fillRect/>
            </a:stretch>
          </p:blipFill>
          <p:spPr>
            <a:xfrm>
              <a:off x="3911427" y="4614502"/>
              <a:ext cx="987203" cy="989135"/>
            </a:xfrm>
            <a:prstGeom prst="rect">
              <a:avLst/>
            </a:prstGeom>
          </p:spPr>
        </p:pic>
      </p:grpSp>
      <p:sp>
        <p:nvSpPr>
          <p:cNvPr id="39" name="Rounded Rectangle 38">
            <a:extLst>
              <a:ext uri="{FF2B5EF4-FFF2-40B4-BE49-F238E27FC236}">
                <a16:creationId xmlns:a16="http://schemas.microsoft.com/office/drawing/2014/main" id="{A7CAA5BB-6C8C-6831-F6D4-C68BC5E4AFCF}"/>
              </a:ext>
            </a:extLst>
          </p:cNvPr>
          <p:cNvSpPr/>
          <p:nvPr/>
        </p:nvSpPr>
        <p:spPr>
          <a:xfrm rot="2625170">
            <a:off x="383873" y="2895075"/>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ounded Rectangle 39">
            <a:extLst>
              <a:ext uri="{FF2B5EF4-FFF2-40B4-BE49-F238E27FC236}">
                <a16:creationId xmlns:a16="http://schemas.microsoft.com/office/drawing/2014/main" id="{7E10ED8A-C958-298D-DE93-A8CD780D5012}"/>
              </a:ext>
            </a:extLst>
          </p:cNvPr>
          <p:cNvSpPr/>
          <p:nvPr/>
        </p:nvSpPr>
        <p:spPr>
          <a:xfrm rot="2625170">
            <a:off x="11526086" y="1727144"/>
            <a:ext cx="1948513"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Rounded Rectangle 40">
            <a:extLst>
              <a:ext uri="{FF2B5EF4-FFF2-40B4-BE49-F238E27FC236}">
                <a16:creationId xmlns:a16="http://schemas.microsoft.com/office/drawing/2014/main" id="{08495E05-BEFC-D9D8-9BA4-86DD768D06F9}"/>
              </a:ext>
            </a:extLst>
          </p:cNvPr>
          <p:cNvSpPr/>
          <p:nvPr/>
        </p:nvSpPr>
        <p:spPr>
          <a:xfrm rot="2625170">
            <a:off x="4530286" y="-460872"/>
            <a:ext cx="1250851" cy="120997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Rounded Rectangle 41">
            <a:extLst>
              <a:ext uri="{FF2B5EF4-FFF2-40B4-BE49-F238E27FC236}">
                <a16:creationId xmlns:a16="http://schemas.microsoft.com/office/drawing/2014/main" id="{AEFEA6B2-60C9-EEAB-1901-08F6C1E56445}"/>
              </a:ext>
            </a:extLst>
          </p:cNvPr>
          <p:cNvSpPr/>
          <p:nvPr/>
        </p:nvSpPr>
        <p:spPr>
          <a:xfrm rot="2625170">
            <a:off x="2121946" y="1707046"/>
            <a:ext cx="746277" cy="583672"/>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4" name="Group 13">
            <a:extLst>
              <a:ext uri="{FF2B5EF4-FFF2-40B4-BE49-F238E27FC236}">
                <a16:creationId xmlns:a16="http://schemas.microsoft.com/office/drawing/2014/main" id="{EAD4BBEE-0A5E-BE58-54BD-C17C80A59EBC}"/>
              </a:ext>
            </a:extLst>
          </p:cNvPr>
          <p:cNvGrpSpPr/>
          <p:nvPr/>
        </p:nvGrpSpPr>
        <p:grpSpPr>
          <a:xfrm>
            <a:off x="2574906" y="3597308"/>
            <a:ext cx="1416766" cy="1643449"/>
            <a:chOff x="2587918" y="3651651"/>
            <a:chExt cx="1416766" cy="1643449"/>
          </a:xfrm>
        </p:grpSpPr>
        <p:sp>
          <p:nvSpPr>
            <p:cNvPr id="10" name="Hexagon 9">
              <a:extLst>
                <a:ext uri="{FF2B5EF4-FFF2-40B4-BE49-F238E27FC236}">
                  <a16:creationId xmlns:a16="http://schemas.microsoft.com/office/drawing/2014/main" id="{87F0DCE1-84FC-4C09-A0FC-646C03C92713}"/>
                </a:ext>
              </a:extLst>
            </p:cNvPr>
            <p:cNvSpPr/>
            <p:nvPr/>
          </p:nvSpPr>
          <p:spPr>
            <a:xfrm rot="5400000">
              <a:off x="2474576" y="3764993"/>
              <a:ext cx="1643449" cy="1416766"/>
            </a:xfrm>
            <a:prstGeom prst="hexagon">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28" name="Picture 4" descr="Announcing AMQ Streams: Apache Kafka on OpenShift">
              <a:extLst>
                <a:ext uri="{FF2B5EF4-FFF2-40B4-BE49-F238E27FC236}">
                  <a16:creationId xmlns:a16="http://schemas.microsoft.com/office/drawing/2014/main" id="{97E38FDA-BE29-79D9-0D35-1D622EE16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8778" y="3992881"/>
              <a:ext cx="892254" cy="971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176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par>
                                <p:cTn id="21" presetID="26" presetClass="entr" presetSubtype="0" fill="hold" nodeType="withEffect">
                                  <p:stCondLst>
                                    <p:cond delay="20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290">
                                          <p:stCondLst>
                                            <p:cond delay="0"/>
                                          </p:stCondLst>
                                        </p:cTn>
                                        <p:tgtEl>
                                          <p:spTgt spid="18"/>
                                        </p:tgtEl>
                                      </p:cBhvr>
                                    </p:animEffect>
                                    <p:anim calcmode="lin" valueType="num">
                                      <p:cBhvr>
                                        <p:cTn id="24"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29" dur="13">
                                          <p:stCondLst>
                                            <p:cond delay="325"/>
                                          </p:stCondLst>
                                        </p:cTn>
                                        <p:tgtEl>
                                          <p:spTgt spid="18"/>
                                        </p:tgtEl>
                                      </p:cBhvr>
                                      <p:to x="100000" y="60000"/>
                                    </p:animScale>
                                    <p:animScale>
                                      <p:cBhvr>
                                        <p:cTn id="30" dur="83" decel="50000">
                                          <p:stCondLst>
                                            <p:cond delay="338"/>
                                          </p:stCondLst>
                                        </p:cTn>
                                        <p:tgtEl>
                                          <p:spTgt spid="18"/>
                                        </p:tgtEl>
                                      </p:cBhvr>
                                      <p:to x="100000" y="100000"/>
                                    </p:animScale>
                                    <p:animScale>
                                      <p:cBhvr>
                                        <p:cTn id="31" dur="13">
                                          <p:stCondLst>
                                            <p:cond delay="656"/>
                                          </p:stCondLst>
                                        </p:cTn>
                                        <p:tgtEl>
                                          <p:spTgt spid="18"/>
                                        </p:tgtEl>
                                      </p:cBhvr>
                                      <p:to x="100000" y="80000"/>
                                    </p:animScale>
                                    <p:animScale>
                                      <p:cBhvr>
                                        <p:cTn id="32" dur="83" decel="50000">
                                          <p:stCondLst>
                                            <p:cond delay="669"/>
                                          </p:stCondLst>
                                        </p:cTn>
                                        <p:tgtEl>
                                          <p:spTgt spid="18"/>
                                        </p:tgtEl>
                                      </p:cBhvr>
                                      <p:to x="100000" y="100000"/>
                                    </p:animScale>
                                    <p:animScale>
                                      <p:cBhvr>
                                        <p:cTn id="33" dur="13">
                                          <p:stCondLst>
                                            <p:cond delay="821"/>
                                          </p:stCondLst>
                                        </p:cTn>
                                        <p:tgtEl>
                                          <p:spTgt spid="18"/>
                                        </p:tgtEl>
                                      </p:cBhvr>
                                      <p:to x="100000" y="90000"/>
                                    </p:animScale>
                                    <p:animScale>
                                      <p:cBhvr>
                                        <p:cTn id="34" dur="83" decel="50000">
                                          <p:stCondLst>
                                            <p:cond delay="834"/>
                                          </p:stCondLst>
                                        </p:cTn>
                                        <p:tgtEl>
                                          <p:spTgt spid="18"/>
                                        </p:tgtEl>
                                      </p:cBhvr>
                                      <p:to x="100000" y="100000"/>
                                    </p:animScale>
                                    <p:animScale>
                                      <p:cBhvr>
                                        <p:cTn id="35" dur="13">
                                          <p:stCondLst>
                                            <p:cond delay="904"/>
                                          </p:stCondLst>
                                        </p:cTn>
                                        <p:tgtEl>
                                          <p:spTgt spid="18"/>
                                        </p:tgtEl>
                                      </p:cBhvr>
                                      <p:to x="100000" y="95000"/>
                                    </p:animScale>
                                    <p:animScale>
                                      <p:cBhvr>
                                        <p:cTn id="36" dur="83" decel="50000">
                                          <p:stCondLst>
                                            <p:cond delay="917"/>
                                          </p:stCondLst>
                                        </p:cTn>
                                        <p:tgtEl>
                                          <p:spTgt spid="18"/>
                                        </p:tgtEl>
                                      </p:cBhvr>
                                      <p:to x="100000" y="100000"/>
                                    </p:animScale>
                                  </p:childTnLst>
                                </p:cTn>
                              </p:par>
                              <p:par>
                                <p:cTn id="37" presetID="26" presetClass="entr" presetSubtype="0"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290">
                                          <p:stCondLst>
                                            <p:cond delay="0"/>
                                          </p:stCondLst>
                                        </p:cTn>
                                        <p:tgtEl>
                                          <p:spTgt spid="27"/>
                                        </p:tgtEl>
                                      </p:cBhvr>
                                    </p:animEffect>
                                    <p:anim calcmode="lin" valueType="num">
                                      <p:cBhvr>
                                        <p:cTn id="40"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45" dur="13">
                                          <p:stCondLst>
                                            <p:cond delay="325"/>
                                          </p:stCondLst>
                                        </p:cTn>
                                        <p:tgtEl>
                                          <p:spTgt spid="27"/>
                                        </p:tgtEl>
                                      </p:cBhvr>
                                      <p:to x="100000" y="60000"/>
                                    </p:animScale>
                                    <p:animScale>
                                      <p:cBhvr>
                                        <p:cTn id="46" dur="83" decel="50000">
                                          <p:stCondLst>
                                            <p:cond delay="338"/>
                                          </p:stCondLst>
                                        </p:cTn>
                                        <p:tgtEl>
                                          <p:spTgt spid="27"/>
                                        </p:tgtEl>
                                      </p:cBhvr>
                                      <p:to x="100000" y="100000"/>
                                    </p:animScale>
                                    <p:animScale>
                                      <p:cBhvr>
                                        <p:cTn id="47" dur="13">
                                          <p:stCondLst>
                                            <p:cond delay="656"/>
                                          </p:stCondLst>
                                        </p:cTn>
                                        <p:tgtEl>
                                          <p:spTgt spid="27"/>
                                        </p:tgtEl>
                                      </p:cBhvr>
                                      <p:to x="100000" y="80000"/>
                                    </p:animScale>
                                    <p:animScale>
                                      <p:cBhvr>
                                        <p:cTn id="48" dur="83" decel="50000">
                                          <p:stCondLst>
                                            <p:cond delay="669"/>
                                          </p:stCondLst>
                                        </p:cTn>
                                        <p:tgtEl>
                                          <p:spTgt spid="27"/>
                                        </p:tgtEl>
                                      </p:cBhvr>
                                      <p:to x="100000" y="100000"/>
                                    </p:animScale>
                                    <p:animScale>
                                      <p:cBhvr>
                                        <p:cTn id="49" dur="13">
                                          <p:stCondLst>
                                            <p:cond delay="821"/>
                                          </p:stCondLst>
                                        </p:cTn>
                                        <p:tgtEl>
                                          <p:spTgt spid="27"/>
                                        </p:tgtEl>
                                      </p:cBhvr>
                                      <p:to x="100000" y="90000"/>
                                    </p:animScale>
                                    <p:animScale>
                                      <p:cBhvr>
                                        <p:cTn id="50" dur="83" decel="50000">
                                          <p:stCondLst>
                                            <p:cond delay="834"/>
                                          </p:stCondLst>
                                        </p:cTn>
                                        <p:tgtEl>
                                          <p:spTgt spid="27"/>
                                        </p:tgtEl>
                                      </p:cBhvr>
                                      <p:to x="100000" y="100000"/>
                                    </p:animScale>
                                    <p:animScale>
                                      <p:cBhvr>
                                        <p:cTn id="51" dur="13">
                                          <p:stCondLst>
                                            <p:cond delay="904"/>
                                          </p:stCondLst>
                                        </p:cTn>
                                        <p:tgtEl>
                                          <p:spTgt spid="27"/>
                                        </p:tgtEl>
                                      </p:cBhvr>
                                      <p:to x="100000" y="95000"/>
                                    </p:animScale>
                                    <p:animScale>
                                      <p:cBhvr>
                                        <p:cTn id="52" dur="83" decel="50000">
                                          <p:stCondLst>
                                            <p:cond delay="917"/>
                                          </p:stCondLst>
                                        </p:cTn>
                                        <p:tgtEl>
                                          <p:spTgt spid="27"/>
                                        </p:tgtEl>
                                      </p:cBhvr>
                                      <p:to x="100000" y="100000"/>
                                    </p:animScale>
                                  </p:childTnLst>
                                </p:cTn>
                              </p:par>
                              <p:par>
                                <p:cTn id="53" presetID="26" presetClass="entr" presetSubtype="0" fill="hold" nodeType="withEffect">
                                  <p:stCondLst>
                                    <p:cond delay="10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435">
                                          <p:stCondLst>
                                            <p:cond delay="0"/>
                                          </p:stCondLst>
                                        </p:cTn>
                                        <p:tgtEl>
                                          <p:spTgt spid="29"/>
                                        </p:tgtEl>
                                      </p:cBhvr>
                                    </p:animEffect>
                                    <p:anim calcmode="lin" valueType="num">
                                      <p:cBhvr>
                                        <p:cTn id="56" dur="1367"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57" dur="498"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58" dur="498" tmFilter="0, 0; 0.125,0.2665; 0.25,0.4; 0.375,0.465; 0.5,0.5;  0.625,0.535; 0.75,0.6; 0.875,0.7335; 1,1">
                                          <p:stCondLst>
                                            <p:cond delay="498"/>
                                          </p:stCondLst>
                                        </p:cTn>
                                        <p:tgtEl>
                                          <p:spTgt spid="29"/>
                                        </p:tgtEl>
                                        <p:attrNameLst>
                                          <p:attrName>ppt_y</p:attrName>
                                        </p:attrNameLst>
                                      </p:cBhvr>
                                      <p:tavLst>
                                        <p:tav tm="0" fmla="#ppt_y-sin(pi*$)/9">
                                          <p:val>
                                            <p:fltVal val="0"/>
                                          </p:val>
                                        </p:tav>
                                        <p:tav tm="100000">
                                          <p:val>
                                            <p:fltVal val="1"/>
                                          </p:val>
                                        </p:tav>
                                      </p:tavLst>
                                    </p:anim>
                                    <p:anim calcmode="lin" valueType="num">
                                      <p:cBhvr>
                                        <p:cTn id="59" dur="249" tmFilter="0, 0; 0.125,0.2665; 0.25,0.4; 0.375,0.465; 0.5,0.5;  0.625,0.535; 0.75,0.6; 0.875,0.7335; 1,1">
                                          <p:stCondLst>
                                            <p:cond delay="993"/>
                                          </p:stCondLst>
                                        </p:cTn>
                                        <p:tgtEl>
                                          <p:spTgt spid="29"/>
                                        </p:tgtEl>
                                        <p:attrNameLst>
                                          <p:attrName>ppt_y</p:attrName>
                                        </p:attrNameLst>
                                      </p:cBhvr>
                                      <p:tavLst>
                                        <p:tav tm="0" fmla="#ppt_y-sin(pi*$)/27">
                                          <p:val>
                                            <p:fltVal val="0"/>
                                          </p:val>
                                        </p:tav>
                                        <p:tav tm="100000">
                                          <p:val>
                                            <p:fltVal val="1"/>
                                          </p:val>
                                        </p:tav>
                                      </p:tavLst>
                                    </p:anim>
                                    <p:anim calcmode="lin" valueType="num">
                                      <p:cBhvr>
                                        <p:cTn id="60" dur="123" tmFilter="0, 0; 0.125,0.2665; 0.25,0.4; 0.375,0.465; 0.5,0.5;  0.625,0.535; 0.75,0.6; 0.875,0.7335; 1,1">
                                          <p:stCondLst>
                                            <p:cond delay="1242"/>
                                          </p:stCondLst>
                                        </p:cTn>
                                        <p:tgtEl>
                                          <p:spTgt spid="29"/>
                                        </p:tgtEl>
                                        <p:attrNameLst>
                                          <p:attrName>ppt_y</p:attrName>
                                        </p:attrNameLst>
                                      </p:cBhvr>
                                      <p:tavLst>
                                        <p:tav tm="0" fmla="#ppt_y-sin(pi*$)/81">
                                          <p:val>
                                            <p:fltVal val="0"/>
                                          </p:val>
                                        </p:tav>
                                        <p:tav tm="100000">
                                          <p:val>
                                            <p:fltVal val="1"/>
                                          </p:val>
                                        </p:tav>
                                      </p:tavLst>
                                    </p:anim>
                                    <p:animScale>
                                      <p:cBhvr>
                                        <p:cTn id="61" dur="20">
                                          <p:stCondLst>
                                            <p:cond delay="487"/>
                                          </p:stCondLst>
                                        </p:cTn>
                                        <p:tgtEl>
                                          <p:spTgt spid="29"/>
                                        </p:tgtEl>
                                      </p:cBhvr>
                                      <p:to x="100000" y="60000"/>
                                    </p:animScale>
                                    <p:animScale>
                                      <p:cBhvr>
                                        <p:cTn id="62" dur="124" decel="50000">
                                          <p:stCondLst>
                                            <p:cond delay="507"/>
                                          </p:stCondLst>
                                        </p:cTn>
                                        <p:tgtEl>
                                          <p:spTgt spid="29"/>
                                        </p:tgtEl>
                                      </p:cBhvr>
                                      <p:to x="100000" y="100000"/>
                                    </p:animScale>
                                    <p:animScale>
                                      <p:cBhvr>
                                        <p:cTn id="63" dur="20">
                                          <p:stCondLst>
                                            <p:cond delay="984"/>
                                          </p:stCondLst>
                                        </p:cTn>
                                        <p:tgtEl>
                                          <p:spTgt spid="29"/>
                                        </p:tgtEl>
                                      </p:cBhvr>
                                      <p:to x="100000" y="80000"/>
                                    </p:animScale>
                                    <p:animScale>
                                      <p:cBhvr>
                                        <p:cTn id="64" dur="124" decel="50000">
                                          <p:stCondLst>
                                            <p:cond delay="1004"/>
                                          </p:stCondLst>
                                        </p:cTn>
                                        <p:tgtEl>
                                          <p:spTgt spid="29"/>
                                        </p:tgtEl>
                                      </p:cBhvr>
                                      <p:to x="100000" y="100000"/>
                                    </p:animScale>
                                    <p:animScale>
                                      <p:cBhvr>
                                        <p:cTn id="65" dur="20">
                                          <p:stCondLst>
                                            <p:cond delay="1231"/>
                                          </p:stCondLst>
                                        </p:cTn>
                                        <p:tgtEl>
                                          <p:spTgt spid="29"/>
                                        </p:tgtEl>
                                      </p:cBhvr>
                                      <p:to x="100000" y="90000"/>
                                    </p:animScale>
                                    <p:animScale>
                                      <p:cBhvr>
                                        <p:cTn id="66" dur="124" decel="50000">
                                          <p:stCondLst>
                                            <p:cond delay="1251"/>
                                          </p:stCondLst>
                                        </p:cTn>
                                        <p:tgtEl>
                                          <p:spTgt spid="29"/>
                                        </p:tgtEl>
                                      </p:cBhvr>
                                      <p:to x="100000" y="100000"/>
                                    </p:animScale>
                                    <p:animScale>
                                      <p:cBhvr>
                                        <p:cTn id="67" dur="20">
                                          <p:stCondLst>
                                            <p:cond delay="1356"/>
                                          </p:stCondLst>
                                        </p:cTn>
                                        <p:tgtEl>
                                          <p:spTgt spid="29"/>
                                        </p:tgtEl>
                                      </p:cBhvr>
                                      <p:to x="100000" y="95000"/>
                                    </p:animScale>
                                    <p:animScale>
                                      <p:cBhvr>
                                        <p:cTn id="68" dur="124" decel="50000">
                                          <p:stCondLst>
                                            <p:cond delay="1376"/>
                                          </p:stCondLst>
                                        </p:cTn>
                                        <p:tgtEl>
                                          <p:spTgt spid="29"/>
                                        </p:tgtEl>
                                      </p:cBhvr>
                                      <p:to x="100000" y="100000"/>
                                    </p:animScale>
                                  </p:childTnLst>
                                </p:cTn>
                              </p:par>
                              <p:par>
                                <p:cTn id="69" presetID="26" presetClass="entr" presetSubtype="0" fill="hold" nodeType="withEffect">
                                  <p:stCondLst>
                                    <p:cond delay="60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435">
                                          <p:stCondLst>
                                            <p:cond delay="0"/>
                                          </p:stCondLst>
                                        </p:cTn>
                                        <p:tgtEl>
                                          <p:spTgt spid="28"/>
                                        </p:tgtEl>
                                      </p:cBhvr>
                                    </p:animEffect>
                                    <p:anim calcmode="lin" valueType="num">
                                      <p:cBhvr>
                                        <p:cTn id="72" dur="1367"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3" dur="498"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4" dur="498" tmFilter="0, 0; 0.125,0.2665; 0.25,0.4; 0.375,0.465; 0.5,0.5;  0.625,0.535; 0.75,0.6; 0.875,0.7335; 1,1">
                                          <p:stCondLst>
                                            <p:cond delay="498"/>
                                          </p:stCondLst>
                                        </p:cTn>
                                        <p:tgtEl>
                                          <p:spTgt spid="28"/>
                                        </p:tgtEl>
                                        <p:attrNameLst>
                                          <p:attrName>ppt_y</p:attrName>
                                        </p:attrNameLst>
                                      </p:cBhvr>
                                      <p:tavLst>
                                        <p:tav tm="0" fmla="#ppt_y-sin(pi*$)/9">
                                          <p:val>
                                            <p:fltVal val="0"/>
                                          </p:val>
                                        </p:tav>
                                        <p:tav tm="100000">
                                          <p:val>
                                            <p:fltVal val="1"/>
                                          </p:val>
                                        </p:tav>
                                      </p:tavLst>
                                    </p:anim>
                                    <p:anim calcmode="lin" valueType="num">
                                      <p:cBhvr>
                                        <p:cTn id="75" dur="249" tmFilter="0, 0; 0.125,0.2665; 0.25,0.4; 0.375,0.465; 0.5,0.5;  0.625,0.535; 0.75,0.6; 0.875,0.7335; 1,1">
                                          <p:stCondLst>
                                            <p:cond delay="993"/>
                                          </p:stCondLst>
                                        </p:cTn>
                                        <p:tgtEl>
                                          <p:spTgt spid="28"/>
                                        </p:tgtEl>
                                        <p:attrNameLst>
                                          <p:attrName>ppt_y</p:attrName>
                                        </p:attrNameLst>
                                      </p:cBhvr>
                                      <p:tavLst>
                                        <p:tav tm="0" fmla="#ppt_y-sin(pi*$)/27">
                                          <p:val>
                                            <p:fltVal val="0"/>
                                          </p:val>
                                        </p:tav>
                                        <p:tav tm="100000">
                                          <p:val>
                                            <p:fltVal val="1"/>
                                          </p:val>
                                        </p:tav>
                                      </p:tavLst>
                                    </p:anim>
                                    <p:anim calcmode="lin" valueType="num">
                                      <p:cBhvr>
                                        <p:cTn id="76" dur="123" tmFilter="0, 0; 0.125,0.2665; 0.25,0.4; 0.375,0.465; 0.5,0.5;  0.625,0.535; 0.75,0.6; 0.875,0.7335; 1,1">
                                          <p:stCondLst>
                                            <p:cond delay="1242"/>
                                          </p:stCondLst>
                                        </p:cTn>
                                        <p:tgtEl>
                                          <p:spTgt spid="28"/>
                                        </p:tgtEl>
                                        <p:attrNameLst>
                                          <p:attrName>ppt_y</p:attrName>
                                        </p:attrNameLst>
                                      </p:cBhvr>
                                      <p:tavLst>
                                        <p:tav tm="0" fmla="#ppt_y-sin(pi*$)/81">
                                          <p:val>
                                            <p:fltVal val="0"/>
                                          </p:val>
                                        </p:tav>
                                        <p:tav tm="100000">
                                          <p:val>
                                            <p:fltVal val="1"/>
                                          </p:val>
                                        </p:tav>
                                      </p:tavLst>
                                    </p:anim>
                                    <p:animScale>
                                      <p:cBhvr>
                                        <p:cTn id="77" dur="20">
                                          <p:stCondLst>
                                            <p:cond delay="487"/>
                                          </p:stCondLst>
                                        </p:cTn>
                                        <p:tgtEl>
                                          <p:spTgt spid="28"/>
                                        </p:tgtEl>
                                      </p:cBhvr>
                                      <p:to x="100000" y="60000"/>
                                    </p:animScale>
                                    <p:animScale>
                                      <p:cBhvr>
                                        <p:cTn id="78" dur="124" decel="50000">
                                          <p:stCondLst>
                                            <p:cond delay="507"/>
                                          </p:stCondLst>
                                        </p:cTn>
                                        <p:tgtEl>
                                          <p:spTgt spid="28"/>
                                        </p:tgtEl>
                                      </p:cBhvr>
                                      <p:to x="100000" y="100000"/>
                                    </p:animScale>
                                    <p:animScale>
                                      <p:cBhvr>
                                        <p:cTn id="79" dur="20">
                                          <p:stCondLst>
                                            <p:cond delay="984"/>
                                          </p:stCondLst>
                                        </p:cTn>
                                        <p:tgtEl>
                                          <p:spTgt spid="28"/>
                                        </p:tgtEl>
                                      </p:cBhvr>
                                      <p:to x="100000" y="80000"/>
                                    </p:animScale>
                                    <p:animScale>
                                      <p:cBhvr>
                                        <p:cTn id="80" dur="124" decel="50000">
                                          <p:stCondLst>
                                            <p:cond delay="1004"/>
                                          </p:stCondLst>
                                        </p:cTn>
                                        <p:tgtEl>
                                          <p:spTgt spid="28"/>
                                        </p:tgtEl>
                                      </p:cBhvr>
                                      <p:to x="100000" y="100000"/>
                                    </p:animScale>
                                    <p:animScale>
                                      <p:cBhvr>
                                        <p:cTn id="81" dur="20">
                                          <p:stCondLst>
                                            <p:cond delay="1231"/>
                                          </p:stCondLst>
                                        </p:cTn>
                                        <p:tgtEl>
                                          <p:spTgt spid="28"/>
                                        </p:tgtEl>
                                      </p:cBhvr>
                                      <p:to x="100000" y="90000"/>
                                    </p:animScale>
                                    <p:animScale>
                                      <p:cBhvr>
                                        <p:cTn id="82" dur="124" decel="50000">
                                          <p:stCondLst>
                                            <p:cond delay="1251"/>
                                          </p:stCondLst>
                                        </p:cTn>
                                        <p:tgtEl>
                                          <p:spTgt spid="28"/>
                                        </p:tgtEl>
                                      </p:cBhvr>
                                      <p:to x="100000" y="100000"/>
                                    </p:animScale>
                                    <p:animScale>
                                      <p:cBhvr>
                                        <p:cTn id="83" dur="20">
                                          <p:stCondLst>
                                            <p:cond delay="1356"/>
                                          </p:stCondLst>
                                        </p:cTn>
                                        <p:tgtEl>
                                          <p:spTgt spid="28"/>
                                        </p:tgtEl>
                                      </p:cBhvr>
                                      <p:to x="100000" y="95000"/>
                                    </p:animScale>
                                    <p:animScale>
                                      <p:cBhvr>
                                        <p:cTn id="84" dur="124" decel="50000">
                                          <p:stCondLst>
                                            <p:cond delay="1376"/>
                                          </p:stCondLst>
                                        </p:cTn>
                                        <p:tgtEl>
                                          <p:spTgt spid="28"/>
                                        </p:tgtEl>
                                      </p:cBhvr>
                                      <p:to x="100000" y="100000"/>
                                    </p:animScale>
                                  </p:childTnLst>
                                </p:cTn>
                              </p:par>
                              <p:par>
                                <p:cTn id="85" presetID="26" presetClass="entr" presetSubtype="0" fill="hold" nodeType="withEffect">
                                  <p:stCondLst>
                                    <p:cond delay="300"/>
                                  </p:stCondLst>
                                  <p:childTnLst>
                                    <p:set>
                                      <p:cBhvr>
                                        <p:cTn id="86" dur="1" fill="hold">
                                          <p:stCondLst>
                                            <p:cond delay="0"/>
                                          </p:stCondLst>
                                        </p:cTn>
                                        <p:tgtEl>
                                          <p:spTgt spid="14"/>
                                        </p:tgtEl>
                                        <p:attrNameLst>
                                          <p:attrName>style.visibility</p:attrName>
                                        </p:attrNameLst>
                                      </p:cBhvr>
                                      <p:to>
                                        <p:strVal val="visible"/>
                                      </p:to>
                                    </p:set>
                                    <p:animEffect transition="in" filter="wipe(down)">
                                      <p:cBhvr>
                                        <p:cTn id="87" dur="580">
                                          <p:stCondLst>
                                            <p:cond delay="0"/>
                                          </p:stCondLst>
                                        </p:cTn>
                                        <p:tgtEl>
                                          <p:spTgt spid="14"/>
                                        </p:tgtEl>
                                      </p:cBhvr>
                                    </p:animEffect>
                                    <p:anim calcmode="lin" valueType="num">
                                      <p:cBhvr>
                                        <p:cTn id="8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3" dur="26">
                                          <p:stCondLst>
                                            <p:cond delay="650"/>
                                          </p:stCondLst>
                                        </p:cTn>
                                        <p:tgtEl>
                                          <p:spTgt spid="14"/>
                                        </p:tgtEl>
                                      </p:cBhvr>
                                      <p:to x="100000" y="60000"/>
                                    </p:animScale>
                                    <p:animScale>
                                      <p:cBhvr>
                                        <p:cTn id="94" dur="166" decel="50000">
                                          <p:stCondLst>
                                            <p:cond delay="676"/>
                                          </p:stCondLst>
                                        </p:cTn>
                                        <p:tgtEl>
                                          <p:spTgt spid="14"/>
                                        </p:tgtEl>
                                      </p:cBhvr>
                                      <p:to x="100000" y="100000"/>
                                    </p:animScale>
                                    <p:animScale>
                                      <p:cBhvr>
                                        <p:cTn id="95" dur="26">
                                          <p:stCondLst>
                                            <p:cond delay="1312"/>
                                          </p:stCondLst>
                                        </p:cTn>
                                        <p:tgtEl>
                                          <p:spTgt spid="14"/>
                                        </p:tgtEl>
                                      </p:cBhvr>
                                      <p:to x="100000" y="80000"/>
                                    </p:animScale>
                                    <p:animScale>
                                      <p:cBhvr>
                                        <p:cTn id="96" dur="166" decel="50000">
                                          <p:stCondLst>
                                            <p:cond delay="1338"/>
                                          </p:stCondLst>
                                        </p:cTn>
                                        <p:tgtEl>
                                          <p:spTgt spid="14"/>
                                        </p:tgtEl>
                                      </p:cBhvr>
                                      <p:to x="100000" y="100000"/>
                                    </p:animScale>
                                    <p:animScale>
                                      <p:cBhvr>
                                        <p:cTn id="97" dur="26">
                                          <p:stCondLst>
                                            <p:cond delay="1642"/>
                                          </p:stCondLst>
                                        </p:cTn>
                                        <p:tgtEl>
                                          <p:spTgt spid="14"/>
                                        </p:tgtEl>
                                      </p:cBhvr>
                                      <p:to x="100000" y="90000"/>
                                    </p:animScale>
                                    <p:animScale>
                                      <p:cBhvr>
                                        <p:cTn id="98" dur="166" decel="50000">
                                          <p:stCondLst>
                                            <p:cond delay="1668"/>
                                          </p:stCondLst>
                                        </p:cTn>
                                        <p:tgtEl>
                                          <p:spTgt spid="14"/>
                                        </p:tgtEl>
                                      </p:cBhvr>
                                      <p:to x="100000" y="100000"/>
                                    </p:animScale>
                                    <p:animScale>
                                      <p:cBhvr>
                                        <p:cTn id="99" dur="26">
                                          <p:stCondLst>
                                            <p:cond delay="1808"/>
                                          </p:stCondLst>
                                        </p:cTn>
                                        <p:tgtEl>
                                          <p:spTgt spid="14"/>
                                        </p:tgtEl>
                                      </p:cBhvr>
                                      <p:to x="100000" y="95000"/>
                                    </p:animScale>
                                    <p:animScale>
                                      <p:cBhvr>
                                        <p:cTn id="10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a:extLst>
              <a:ext uri="{FF2B5EF4-FFF2-40B4-BE49-F238E27FC236}">
                <a16:creationId xmlns:a16="http://schemas.microsoft.com/office/drawing/2014/main" id="{68FA8A0C-8085-F5F5-2D00-92AEFCA16BD5}"/>
              </a:ext>
            </a:extLst>
          </p:cNvPr>
          <p:cNvSpPr/>
          <p:nvPr/>
        </p:nvSpPr>
        <p:spPr>
          <a:xfrm rot="2625170">
            <a:off x="8549918" y="6378558"/>
            <a:ext cx="917031" cy="978979"/>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6" name="Rounded Rectangle 105">
            <a:extLst>
              <a:ext uri="{FF2B5EF4-FFF2-40B4-BE49-F238E27FC236}">
                <a16:creationId xmlns:a16="http://schemas.microsoft.com/office/drawing/2014/main" id="{9B4E3FBD-92D8-4005-4535-4B448E672A40}"/>
              </a:ext>
            </a:extLst>
          </p:cNvPr>
          <p:cNvSpPr/>
          <p:nvPr/>
        </p:nvSpPr>
        <p:spPr>
          <a:xfrm rot="2625170">
            <a:off x="6334960" y="-2739638"/>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7" name="Rounded Rectangle 106">
            <a:extLst>
              <a:ext uri="{FF2B5EF4-FFF2-40B4-BE49-F238E27FC236}">
                <a16:creationId xmlns:a16="http://schemas.microsoft.com/office/drawing/2014/main" id="{965B1067-69E4-5C2E-89B3-46527B91AF4D}"/>
              </a:ext>
            </a:extLst>
          </p:cNvPr>
          <p:cNvSpPr/>
          <p:nvPr/>
        </p:nvSpPr>
        <p:spPr>
          <a:xfrm rot="2625170">
            <a:off x="10038753" y="-1170417"/>
            <a:ext cx="917031"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8" name="Rounded Rectangle 107">
            <a:extLst>
              <a:ext uri="{FF2B5EF4-FFF2-40B4-BE49-F238E27FC236}">
                <a16:creationId xmlns:a16="http://schemas.microsoft.com/office/drawing/2014/main" id="{354F601E-2DAF-4AB7-A222-B65EB5BAAFAC}"/>
              </a:ext>
            </a:extLst>
          </p:cNvPr>
          <p:cNvSpPr/>
          <p:nvPr/>
        </p:nvSpPr>
        <p:spPr>
          <a:xfrm rot="2625170">
            <a:off x="5637484" y="5216735"/>
            <a:ext cx="917031" cy="1442909"/>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9" name="Rounded Rectangle 108">
            <a:extLst>
              <a:ext uri="{FF2B5EF4-FFF2-40B4-BE49-F238E27FC236}">
                <a16:creationId xmlns:a16="http://schemas.microsoft.com/office/drawing/2014/main" id="{36570813-5198-7491-4F77-D31840A44954}"/>
              </a:ext>
            </a:extLst>
          </p:cNvPr>
          <p:cNvSpPr/>
          <p:nvPr/>
        </p:nvSpPr>
        <p:spPr>
          <a:xfrm rot="2625170">
            <a:off x="10380689" y="3830762"/>
            <a:ext cx="917031" cy="2400021"/>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0" name="Rounded Rectangle 109">
            <a:extLst>
              <a:ext uri="{FF2B5EF4-FFF2-40B4-BE49-F238E27FC236}">
                <a16:creationId xmlns:a16="http://schemas.microsoft.com/office/drawing/2014/main" id="{DFED497C-486E-F03B-A923-5F337C8BF15B}"/>
              </a:ext>
            </a:extLst>
          </p:cNvPr>
          <p:cNvSpPr/>
          <p:nvPr/>
        </p:nvSpPr>
        <p:spPr>
          <a:xfrm rot="2625170">
            <a:off x="1198872" y="1616139"/>
            <a:ext cx="917031" cy="105097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2" name="Group 111">
            <a:extLst>
              <a:ext uri="{FF2B5EF4-FFF2-40B4-BE49-F238E27FC236}">
                <a16:creationId xmlns:a16="http://schemas.microsoft.com/office/drawing/2014/main" id="{B3DAE838-4EE6-50B8-E156-1F71CBD67402}"/>
              </a:ext>
            </a:extLst>
          </p:cNvPr>
          <p:cNvGrpSpPr/>
          <p:nvPr/>
        </p:nvGrpSpPr>
        <p:grpSpPr>
          <a:xfrm>
            <a:off x="0" y="325718"/>
            <a:ext cx="3472249" cy="568960"/>
            <a:chOff x="0" y="314960"/>
            <a:chExt cx="3472249" cy="568960"/>
          </a:xfrm>
          <a:effectLst>
            <a:outerShdw blurRad="50800" dist="38100" dir="2700000" algn="tl" rotWithShape="0">
              <a:prstClr val="black">
                <a:alpha val="40000"/>
              </a:prstClr>
            </a:outerShdw>
          </a:effectLst>
        </p:grpSpPr>
        <p:sp>
          <p:nvSpPr>
            <p:cNvPr id="2" name="Rectangle 1">
              <a:extLst>
                <a:ext uri="{FF2B5EF4-FFF2-40B4-BE49-F238E27FC236}">
                  <a16:creationId xmlns:a16="http://schemas.microsoft.com/office/drawing/2014/main" id="{2F493910-DA3D-D213-6E21-30547C8503C2}"/>
                </a:ext>
              </a:extLst>
            </p:cNvPr>
            <p:cNvSpPr/>
            <p:nvPr/>
          </p:nvSpPr>
          <p:spPr>
            <a:xfrm>
              <a:off x="0" y="314960"/>
              <a:ext cx="345440" cy="568960"/>
            </a:xfrm>
            <a:prstGeom prst="rect">
              <a:avLst/>
            </a:prstGeom>
            <a:solidFill>
              <a:srgbClr val="78D4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60506EAD-DFB0-51AA-5736-CD5284C170D3}"/>
                </a:ext>
              </a:extLst>
            </p:cNvPr>
            <p:cNvSpPr txBox="1"/>
            <p:nvPr/>
          </p:nvSpPr>
          <p:spPr>
            <a:xfrm>
              <a:off x="345440" y="360700"/>
              <a:ext cx="3126809" cy="523220"/>
            </a:xfrm>
            <a:prstGeom prst="rect">
              <a:avLst/>
            </a:prstGeom>
            <a:noFill/>
          </p:spPr>
          <p:txBody>
            <a:bodyPr wrap="square" rtlCol="0">
              <a:spAutoFit/>
            </a:bodyPr>
            <a:lstStyle/>
            <a:p>
              <a:r>
                <a:rPr lang="en-VN" sz="1400" dirty="0">
                  <a:solidFill>
                    <a:srgbClr val="494949"/>
                  </a:solidFill>
                </a:rPr>
                <a:t>Phần 1</a:t>
              </a:r>
            </a:p>
            <a:p>
              <a:r>
                <a:rPr lang="en-VN" sz="1400" dirty="0">
                  <a:solidFill>
                    <a:srgbClr val="494949"/>
                  </a:solidFill>
                </a:rPr>
                <a:t>Các chức năng</a:t>
              </a:r>
            </a:p>
          </p:txBody>
        </p:sp>
      </p:grpSp>
      <p:grpSp>
        <p:nvGrpSpPr>
          <p:cNvPr id="102" name="Group 101">
            <a:extLst>
              <a:ext uri="{FF2B5EF4-FFF2-40B4-BE49-F238E27FC236}">
                <a16:creationId xmlns:a16="http://schemas.microsoft.com/office/drawing/2014/main" id="{F99D40B8-ACF2-1E65-1E47-2E1CFF2ECFD4}"/>
              </a:ext>
            </a:extLst>
          </p:cNvPr>
          <p:cNvGrpSpPr/>
          <p:nvPr/>
        </p:nvGrpSpPr>
        <p:grpSpPr>
          <a:xfrm>
            <a:off x="1772928" y="1895848"/>
            <a:ext cx="2100202" cy="1693114"/>
            <a:chOff x="1772928" y="1895848"/>
            <a:chExt cx="2100202" cy="1693114"/>
          </a:xfrm>
        </p:grpSpPr>
        <p:sp>
          <p:nvSpPr>
            <p:cNvPr id="81" name="Freeform 80">
              <a:extLst>
                <a:ext uri="{FF2B5EF4-FFF2-40B4-BE49-F238E27FC236}">
                  <a16:creationId xmlns:a16="http://schemas.microsoft.com/office/drawing/2014/main" id="{4FBECA8C-03E7-1A18-D253-88699B88ADDA}"/>
                </a:ext>
              </a:extLst>
            </p:cNvPr>
            <p:cNvSpPr/>
            <p:nvPr/>
          </p:nvSpPr>
          <p:spPr>
            <a:xfrm>
              <a:off x="1772928" y="1895848"/>
              <a:ext cx="2100202" cy="1693114"/>
            </a:xfrm>
            <a:custGeom>
              <a:avLst/>
              <a:gdLst>
                <a:gd name="connsiteX0" fmla="*/ 0 w 2627454"/>
                <a:gd name="connsiteY0" fmla="*/ 0 h 2118167"/>
                <a:gd name="connsiteX1" fmla="*/ 2118167 w 2627454"/>
                <a:gd name="connsiteY1" fmla="*/ 0 h 2118167"/>
                <a:gd name="connsiteX2" fmla="*/ 2118167 w 2627454"/>
                <a:gd name="connsiteY2" fmla="*/ 549799 h 2118167"/>
                <a:gd name="connsiteX3" fmla="*/ 2118168 w 2627454"/>
                <a:gd name="connsiteY3" fmla="*/ 549799 h 2118167"/>
                <a:gd name="connsiteX4" fmla="*/ 2627454 w 2627454"/>
                <a:gd name="connsiteY4" fmla="*/ 1059085 h 2118167"/>
                <a:gd name="connsiteX5" fmla="*/ 2118168 w 2627454"/>
                <a:gd name="connsiteY5" fmla="*/ 1568371 h 2118167"/>
                <a:gd name="connsiteX6" fmla="*/ 2118167 w 2627454"/>
                <a:gd name="connsiteY6" fmla="*/ 1568371 h 2118167"/>
                <a:gd name="connsiteX7" fmla="*/ 2118167 w 2627454"/>
                <a:gd name="connsiteY7" fmla="*/ 2118167 h 2118167"/>
                <a:gd name="connsiteX8" fmla="*/ 1608881 w 2627454"/>
                <a:gd name="connsiteY8" fmla="*/ 2118167 h 2118167"/>
                <a:gd name="connsiteX9" fmla="*/ 1099595 w 2627454"/>
                <a:gd name="connsiteY9" fmla="*/ 1608881 h 2118167"/>
                <a:gd name="connsiteX10" fmla="*/ 590309 w 2627454"/>
                <a:gd name="connsiteY10" fmla="*/ 2118167 h 2118167"/>
                <a:gd name="connsiteX11" fmla="*/ 0 w 2627454"/>
                <a:gd name="connsiteY11" fmla="*/ 2118167 h 2118167"/>
                <a:gd name="connsiteX12" fmla="*/ 0 w 2627454"/>
                <a:gd name="connsiteY12" fmla="*/ 0 h 211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7454" h="2118167">
                  <a:moveTo>
                    <a:pt x="0" y="0"/>
                  </a:moveTo>
                  <a:lnTo>
                    <a:pt x="2118167" y="0"/>
                  </a:lnTo>
                  <a:lnTo>
                    <a:pt x="2118167" y="549799"/>
                  </a:lnTo>
                  <a:lnTo>
                    <a:pt x="2118168" y="549799"/>
                  </a:lnTo>
                  <a:cubicBezTo>
                    <a:pt x="2399439" y="549799"/>
                    <a:pt x="2627454" y="777814"/>
                    <a:pt x="2627454" y="1059085"/>
                  </a:cubicBezTo>
                  <a:cubicBezTo>
                    <a:pt x="2627454" y="1340356"/>
                    <a:pt x="2399439" y="1568371"/>
                    <a:pt x="2118168" y="1568371"/>
                  </a:cubicBezTo>
                  <a:lnTo>
                    <a:pt x="2118167" y="1568371"/>
                  </a:lnTo>
                  <a:lnTo>
                    <a:pt x="2118167" y="2118167"/>
                  </a:lnTo>
                  <a:lnTo>
                    <a:pt x="1608881" y="2118167"/>
                  </a:lnTo>
                  <a:cubicBezTo>
                    <a:pt x="1608881" y="1836896"/>
                    <a:pt x="1380866" y="1608881"/>
                    <a:pt x="1099595" y="1608881"/>
                  </a:cubicBezTo>
                  <a:cubicBezTo>
                    <a:pt x="818324" y="1608881"/>
                    <a:pt x="590309" y="1836896"/>
                    <a:pt x="590309" y="2118167"/>
                  </a:cubicBezTo>
                  <a:lnTo>
                    <a:pt x="0" y="2118167"/>
                  </a:lnTo>
                  <a:lnTo>
                    <a:pt x="0" y="0"/>
                  </a:lnTo>
                  <a:close/>
                </a:path>
              </a:pathLst>
            </a:custGeom>
            <a:solidFill>
              <a:srgbClr val="5EB2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85" name="Picture 84">
              <a:extLst>
                <a:ext uri="{FF2B5EF4-FFF2-40B4-BE49-F238E27FC236}">
                  <a16:creationId xmlns:a16="http://schemas.microsoft.com/office/drawing/2014/main" id="{4E30CD8B-20D5-E06A-3EE6-9D8C247180D9}"/>
                </a:ext>
              </a:extLst>
            </p:cNvPr>
            <p:cNvPicPr>
              <a:picLocks noChangeAspect="1"/>
            </p:cNvPicPr>
            <p:nvPr/>
          </p:nvPicPr>
          <p:blipFill>
            <a:blip r:embed="rId2"/>
            <a:stretch>
              <a:fillRect/>
            </a:stretch>
          </p:blipFill>
          <p:spPr>
            <a:xfrm>
              <a:off x="2436367" y="2403279"/>
              <a:ext cx="635000" cy="635000"/>
            </a:xfrm>
            <a:prstGeom prst="rect">
              <a:avLst/>
            </a:prstGeom>
          </p:spPr>
        </p:pic>
      </p:grpSp>
      <p:grpSp>
        <p:nvGrpSpPr>
          <p:cNvPr id="103" name="Group 102">
            <a:extLst>
              <a:ext uri="{FF2B5EF4-FFF2-40B4-BE49-F238E27FC236}">
                <a16:creationId xmlns:a16="http://schemas.microsoft.com/office/drawing/2014/main" id="{234FF1F5-EB14-71CE-0158-A14F399E8CA2}"/>
              </a:ext>
            </a:extLst>
          </p:cNvPr>
          <p:cNvGrpSpPr/>
          <p:nvPr/>
        </p:nvGrpSpPr>
        <p:grpSpPr>
          <a:xfrm>
            <a:off x="3478456" y="1902962"/>
            <a:ext cx="1693114" cy="2091465"/>
            <a:chOff x="3478456" y="1902962"/>
            <a:chExt cx="1693114" cy="2091465"/>
          </a:xfrm>
        </p:grpSpPr>
        <p:sp>
          <p:nvSpPr>
            <p:cNvPr id="65" name="Freeform 64">
              <a:extLst>
                <a:ext uri="{FF2B5EF4-FFF2-40B4-BE49-F238E27FC236}">
                  <a16:creationId xmlns:a16="http://schemas.microsoft.com/office/drawing/2014/main" id="{CFBCE0C2-12A6-E6CD-C335-E04CDB20C846}"/>
                </a:ext>
              </a:extLst>
            </p:cNvPr>
            <p:cNvSpPr/>
            <p:nvPr/>
          </p:nvSpPr>
          <p:spPr>
            <a:xfrm>
              <a:off x="3478456" y="1902962"/>
              <a:ext cx="1693114" cy="2091465"/>
            </a:xfrm>
            <a:custGeom>
              <a:avLst/>
              <a:gdLst>
                <a:gd name="connsiteX0" fmla="*/ 0 w 2118167"/>
                <a:gd name="connsiteY0" fmla="*/ 0 h 2616524"/>
                <a:gd name="connsiteX1" fmla="*/ 2118167 w 2118167"/>
                <a:gd name="connsiteY1" fmla="*/ 0 h 2616524"/>
                <a:gd name="connsiteX2" fmla="*/ 2118167 w 2118167"/>
                <a:gd name="connsiteY2" fmla="*/ 2118167 h 2616524"/>
                <a:gd name="connsiteX3" fmla="*/ 1564104 w 2118167"/>
                <a:gd name="connsiteY3" fmla="*/ 2118167 h 2616524"/>
                <a:gd name="connsiteX4" fmla="*/ 1554858 w 2118167"/>
                <a:gd name="connsiteY4" fmla="*/ 2209877 h 2616524"/>
                <a:gd name="connsiteX5" fmla="*/ 1055919 w 2118167"/>
                <a:gd name="connsiteY5" fmla="*/ 2616524 h 2616524"/>
                <a:gd name="connsiteX6" fmla="*/ 556980 w 2118167"/>
                <a:gd name="connsiteY6" fmla="*/ 2209877 h 2616524"/>
                <a:gd name="connsiteX7" fmla="*/ 547735 w 2118167"/>
                <a:gd name="connsiteY7" fmla="*/ 2118167 h 2616524"/>
                <a:gd name="connsiteX8" fmla="*/ 0 w 2118167"/>
                <a:gd name="connsiteY8" fmla="*/ 2118167 h 2616524"/>
                <a:gd name="connsiteX9" fmla="*/ 0 w 2118167"/>
                <a:gd name="connsiteY9" fmla="*/ 1568367 h 2616524"/>
                <a:gd name="connsiteX10" fmla="*/ 102637 w 2118167"/>
                <a:gd name="connsiteY10" fmla="*/ 1558020 h 2616524"/>
                <a:gd name="connsiteX11" fmla="*/ 509284 w 2118167"/>
                <a:gd name="connsiteY11" fmla="*/ 1059081 h 2616524"/>
                <a:gd name="connsiteX12" fmla="*/ 102637 w 2118167"/>
                <a:gd name="connsiteY12" fmla="*/ 560142 h 2616524"/>
                <a:gd name="connsiteX13" fmla="*/ 0 w 2118167"/>
                <a:gd name="connsiteY13" fmla="*/ 549795 h 26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8167" h="2616524">
                  <a:moveTo>
                    <a:pt x="0" y="0"/>
                  </a:moveTo>
                  <a:lnTo>
                    <a:pt x="2118167" y="0"/>
                  </a:lnTo>
                  <a:lnTo>
                    <a:pt x="2118167" y="2118167"/>
                  </a:lnTo>
                  <a:lnTo>
                    <a:pt x="1564104" y="2118167"/>
                  </a:lnTo>
                  <a:lnTo>
                    <a:pt x="1554858" y="2209877"/>
                  </a:lnTo>
                  <a:cubicBezTo>
                    <a:pt x="1507369" y="2441950"/>
                    <a:pt x="1302031" y="2616524"/>
                    <a:pt x="1055919" y="2616524"/>
                  </a:cubicBezTo>
                  <a:cubicBezTo>
                    <a:pt x="809807" y="2616524"/>
                    <a:pt x="604469" y="2441950"/>
                    <a:pt x="556980" y="2209877"/>
                  </a:cubicBezTo>
                  <a:lnTo>
                    <a:pt x="547735" y="2118167"/>
                  </a:lnTo>
                  <a:lnTo>
                    <a:pt x="0" y="2118167"/>
                  </a:lnTo>
                  <a:lnTo>
                    <a:pt x="0" y="1568367"/>
                  </a:lnTo>
                  <a:lnTo>
                    <a:pt x="102637" y="1558020"/>
                  </a:lnTo>
                  <a:cubicBezTo>
                    <a:pt x="334710" y="1510531"/>
                    <a:pt x="509284" y="1305193"/>
                    <a:pt x="509284" y="1059081"/>
                  </a:cubicBezTo>
                  <a:cubicBezTo>
                    <a:pt x="509284" y="812969"/>
                    <a:pt x="334710" y="607631"/>
                    <a:pt x="102637" y="560142"/>
                  </a:cubicBezTo>
                  <a:lnTo>
                    <a:pt x="0" y="549795"/>
                  </a:lnTo>
                  <a:close/>
                </a:path>
              </a:pathLst>
            </a:custGeom>
            <a:solidFill>
              <a:srgbClr val="FCBD2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86" name="Picture 85">
              <a:extLst>
                <a:ext uri="{FF2B5EF4-FFF2-40B4-BE49-F238E27FC236}">
                  <a16:creationId xmlns:a16="http://schemas.microsoft.com/office/drawing/2014/main" id="{826DC11D-73C8-7D72-A87F-F66ED1E2FAE2}"/>
                </a:ext>
              </a:extLst>
            </p:cNvPr>
            <p:cNvPicPr>
              <a:picLocks noChangeAspect="1"/>
            </p:cNvPicPr>
            <p:nvPr/>
          </p:nvPicPr>
          <p:blipFill>
            <a:blip r:embed="rId3"/>
            <a:stretch>
              <a:fillRect/>
            </a:stretch>
          </p:blipFill>
          <p:spPr>
            <a:xfrm>
              <a:off x="4039892" y="2457251"/>
              <a:ext cx="635000" cy="635000"/>
            </a:xfrm>
            <a:prstGeom prst="rect">
              <a:avLst/>
            </a:prstGeom>
          </p:spPr>
        </p:pic>
      </p:grpSp>
      <p:grpSp>
        <p:nvGrpSpPr>
          <p:cNvPr id="104" name="Group 103">
            <a:extLst>
              <a:ext uri="{FF2B5EF4-FFF2-40B4-BE49-F238E27FC236}">
                <a16:creationId xmlns:a16="http://schemas.microsoft.com/office/drawing/2014/main" id="{3AC1BA44-90C1-617C-7E9F-F27176D0BB8B}"/>
              </a:ext>
            </a:extLst>
          </p:cNvPr>
          <p:cNvGrpSpPr/>
          <p:nvPr/>
        </p:nvGrpSpPr>
        <p:grpSpPr>
          <a:xfrm>
            <a:off x="3071368" y="3596076"/>
            <a:ext cx="2100202" cy="1693114"/>
            <a:chOff x="3071368" y="3596076"/>
            <a:chExt cx="2100202" cy="1693114"/>
          </a:xfrm>
        </p:grpSpPr>
        <p:sp>
          <p:nvSpPr>
            <p:cNvPr id="73" name="Freeform 72">
              <a:extLst>
                <a:ext uri="{FF2B5EF4-FFF2-40B4-BE49-F238E27FC236}">
                  <a16:creationId xmlns:a16="http://schemas.microsoft.com/office/drawing/2014/main" id="{737BA59E-1F8C-DED3-9766-E466C60BEBCC}"/>
                </a:ext>
              </a:extLst>
            </p:cNvPr>
            <p:cNvSpPr/>
            <p:nvPr/>
          </p:nvSpPr>
          <p:spPr>
            <a:xfrm>
              <a:off x="3071368" y="3596076"/>
              <a:ext cx="2100202" cy="1693114"/>
            </a:xfrm>
            <a:custGeom>
              <a:avLst/>
              <a:gdLst>
                <a:gd name="connsiteX0" fmla="*/ 509287 w 2627454"/>
                <a:gd name="connsiteY0" fmla="*/ 0 h 2118167"/>
                <a:gd name="connsiteX1" fmla="*/ 1057024 w 2627454"/>
                <a:gd name="connsiteY1" fmla="*/ 0 h 2118167"/>
                <a:gd name="connsiteX2" fmla="*/ 1066269 w 2627454"/>
                <a:gd name="connsiteY2" fmla="*/ 91708 h 2118167"/>
                <a:gd name="connsiteX3" fmla="*/ 1565208 w 2627454"/>
                <a:gd name="connsiteY3" fmla="*/ 498355 h 2118167"/>
                <a:gd name="connsiteX4" fmla="*/ 2064147 w 2627454"/>
                <a:gd name="connsiteY4" fmla="*/ 91708 h 2118167"/>
                <a:gd name="connsiteX5" fmla="*/ 2073392 w 2627454"/>
                <a:gd name="connsiteY5" fmla="*/ 0 h 2118167"/>
                <a:gd name="connsiteX6" fmla="*/ 2627454 w 2627454"/>
                <a:gd name="connsiteY6" fmla="*/ 0 h 2118167"/>
                <a:gd name="connsiteX7" fmla="*/ 2627454 w 2627454"/>
                <a:gd name="connsiteY7" fmla="*/ 2118167 h 2118167"/>
                <a:gd name="connsiteX8" fmla="*/ 509287 w 2627454"/>
                <a:gd name="connsiteY8" fmla="*/ 2118167 h 2118167"/>
                <a:gd name="connsiteX9" fmla="*/ 509287 w 2627454"/>
                <a:gd name="connsiteY9" fmla="*/ 1568363 h 2118167"/>
                <a:gd name="connsiteX10" fmla="*/ 509286 w 2627454"/>
                <a:gd name="connsiteY10" fmla="*/ 1568363 h 2118167"/>
                <a:gd name="connsiteX11" fmla="*/ 0 w 2627454"/>
                <a:gd name="connsiteY11" fmla="*/ 1059077 h 2118167"/>
                <a:gd name="connsiteX12" fmla="*/ 509286 w 2627454"/>
                <a:gd name="connsiteY12" fmla="*/ 549791 h 2118167"/>
                <a:gd name="connsiteX13" fmla="*/ 509287 w 2627454"/>
                <a:gd name="connsiteY13" fmla="*/ 549791 h 211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27454" h="2118167">
                  <a:moveTo>
                    <a:pt x="509287" y="0"/>
                  </a:moveTo>
                  <a:lnTo>
                    <a:pt x="1057024" y="0"/>
                  </a:lnTo>
                  <a:lnTo>
                    <a:pt x="1066269" y="91708"/>
                  </a:lnTo>
                  <a:cubicBezTo>
                    <a:pt x="1113758" y="323781"/>
                    <a:pt x="1319096" y="498355"/>
                    <a:pt x="1565208" y="498355"/>
                  </a:cubicBezTo>
                  <a:cubicBezTo>
                    <a:pt x="1811320" y="498355"/>
                    <a:pt x="2016658" y="323781"/>
                    <a:pt x="2064147" y="91708"/>
                  </a:cubicBezTo>
                  <a:lnTo>
                    <a:pt x="2073392" y="0"/>
                  </a:lnTo>
                  <a:lnTo>
                    <a:pt x="2627454" y="0"/>
                  </a:lnTo>
                  <a:lnTo>
                    <a:pt x="2627454" y="2118167"/>
                  </a:lnTo>
                  <a:lnTo>
                    <a:pt x="509287" y="2118167"/>
                  </a:lnTo>
                  <a:lnTo>
                    <a:pt x="509287" y="1568363"/>
                  </a:lnTo>
                  <a:lnTo>
                    <a:pt x="509286" y="1568363"/>
                  </a:lnTo>
                  <a:cubicBezTo>
                    <a:pt x="228015" y="1568363"/>
                    <a:pt x="0" y="1340348"/>
                    <a:pt x="0" y="1059077"/>
                  </a:cubicBezTo>
                  <a:cubicBezTo>
                    <a:pt x="0" y="777806"/>
                    <a:pt x="228015" y="549791"/>
                    <a:pt x="509286" y="549791"/>
                  </a:cubicBezTo>
                  <a:lnTo>
                    <a:pt x="509287" y="549791"/>
                  </a:lnTo>
                  <a:close/>
                </a:path>
              </a:pathLst>
            </a:custGeom>
            <a:solidFill>
              <a:srgbClr val="EC3A3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87" name="Picture 86">
              <a:extLst>
                <a:ext uri="{FF2B5EF4-FFF2-40B4-BE49-F238E27FC236}">
                  <a16:creationId xmlns:a16="http://schemas.microsoft.com/office/drawing/2014/main" id="{7640E3D8-6B9D-B6FB-66F5-7F4828CCBDE6}"/>
                </a:ext>
              </a:extLst>
            </p:cNvPr>
            <p:cNvPicPr>
              <a:picLocks noChangeAspect="1"/>
            </p:cNvPicPr>
            <p:nvPr/>
          </p:nvPicPr>
          <p:blipFill>
            <a:blip r:embed="rId4"/>
            <a:stretch>
              <a:fillRect/>
            </a:stretch>
          </p:blipFill>
          <p:spPr>
            <a:xfrm>
              <a:off x="4007512" y="4150365"/>
              <a:ext cx="635000" cy="635000"/>
            </a:xfrm>
            <a:prstGeom prst="rect">
              <a:avLst/>
            </a:prstGeom>
          </p:spPr>
        </p:pic>
      </p:grpSp>
      <p:grpSp>
        <p:nvGrpSpPr>
          <p:cNvPr id="105" name="Group 104">
            <a:extLst>
              <a:ext uri="{FF2B5EF4-FFF2-40B4-BE49-F238E27FC236}">
                <a16:creationId xmlns:a16="http://schemas.microsoft.com/office/drawing/2014/main" id="{7B00976C-D1DA-11CA-2440-19E459F1F90D}"/>
              </a:ext>
            </a:extLst>
          </p:cNvPr>
          <p:cNvGrpSpPr/>
          <p:nvPr/>
        </p:nvGrpSpPr>
        <p:grpSpPr>
          <a:xfrm>
            <a:off x="1785341" y="3173141"/>
            <a:ext cx="1693114" cy="2108935"/>
            <a:chOff x="1785341" y="3173141"/>
            <a:chExt cx="1693114" cy="2108935"/>
          </a:xfrm>
        </p:grpSpPr>
        <p:sp>
          <p:nvSpPr>
            <p:cNvPr id="79" name="Freeform 78">
              <a:extLst>
                <a:ext uri="{FF2B5EF4-FFF2-40B4-BE49-F238E27FC236}">
                  <a16:creationId xmlns:a16="http://schemas.microsoft.com/office/drawing/2014/main" id="{CF2F802A-B0FF-0F5C-A21B-8F8154B7C657}"/>
                </a:ext>
              </a:extLst>
            </p:cNvPr>
            <p:cNvSpPr/>
            <p:nvPr/>
          </p:nvSpPr>
          <p:spPr>
            <a:xfrm>
              <a:off x="1785341" y="3173141"/>
              <a:ext cx="1693114" cy="2108935"/>
            </a:xfrm>
            <a:custGeom>
              <a:avLst/>
              <a:gdLst>
                <a:gd name="connsiteX0" fmla="*/ 1099595 w 2118167"/>
                <a:gd name="connsiteY0" fmla="*/ 0 h 2638380"/>
                <a:gd name="connsiteX1" fmla="*/ 1608881 w 2118167"/>
                <a:gd name="connsiteY1" fmla="*/ 509286 h 2638380"/>
                <a:gd name="connsiteX2" fmla="*/ 1607780 w 2118167"/>
                <a:gd name="connsiteY2" fmla="*/ 520213 h 2638380"/>
                <a:gd name="connsiteX3" fmla="*/ 2118167 w 2118167"/>
                <a:gd name="connsiteY3" fmla="*/ 520213 h 2638380"/>
                <a:gd name="connsiteX4" fmla="*/ 2118167 w 2118167"/>
                <a:gd name="connsiteY4" fmla="*/ 1070006 h 2638380"/>
                <a:gd name="connsiteX5" fmla="*/ 2015529 w 2118167"/>
                <a:gd name="connsiteY5" fmla="*/ 1080353 h 2638380"/>
                <a:gd name="connsiteX6" fmla="*/ 1608882 w 2118167"/>
                <a:gd name="connsiteY6" fmla="*/ 1579292 h 2638380"/>
                <a:gd name="connsiteX7" fmla="*/ 2015529 w 2118167"/>
                <a:gd name="connsiteY7" fmla="*/ 2078231 h 2638380"/>
                <a:gd name="connsiteX8" fmla="*/ 2118167 w 2118167"/>
                <a:gd name="connsiteY8" fmla="*/ 2088578 h 2638380"/>
                <a:gd name="connsiteX9" fmla="*/ 2118167 w 2118167"/>
                <a:gd name="connsiteY9" fmla="*/ 2638380 h 2638380"/>
                <a:gd name="connsiteX10" fmla="*/ 0 w 2118167"/>
                <a:gd name="connsiteY10" fmla="*/ 2638380 h 2638380"/>
                <a:gd name="connsiteX11" fmla="*/ 0 w 2118167"/>
                <a:gd name="connsiteY11" fmla="*/ 520213 h 2638380"/>
                <a:gd name="connsiteX12" fmla="*/ 591411 w 2118167"/>
                <a:gd name="connsiteY12" fmla="*/ 520213 h 2638380"/>
                <a:gd name="connsiteX13" fmla="*/ 590309 w 2118167"/>
                <a:gd name="connsiteY13" fmla="*/ 509286 h 2638380"/>
                <a:gd name="connsiteX14" fmla="*/ 1099595 w 2118167"/>
                <a:gd name="connsiteY14" fmla="*/ 0 h 263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8167" h="2638380">
                  <a:moveTo>
                    <a:pt x="1099595" y="0"/>
                  </a:moveTo>
                  <a:cubicBezTo>
                    <a:pt x="1380866" y="0"/>
                    <a:pt x="1608881" y="228015"/>
                    <a:pt x="1608881" y="509286"/>
                  </a:cubicBezTo>
                  <a:lnTo>
                    <a:pt x="1607780" y="520213"/>
                  </a:lnTo>
                  <a:lnTo>
                    <a:pt x="2118167" y="520213"/>
                  </a:lnTo>
                  <a:lnTo>
                    <a:pt x="2118167" y="1070006"/>
                  </a:lnTo>
                  <a:lnTo>
                    <a:pt x="2015529" y="1080353"/>
                  </a:lnTo>
                  <a:cubicBezTo>
                    <a:pt x="1783456" y="1127842"/>
                    <a:pt x="1608882" y="1333180"/>
                    <a:pt x="1608882" y="1579292"/>
                  </a:cubicBezTo>
                  <a:cubicBezTo>
                    <a:pt x="1608882" y="1825404"/>
                    <a:pt x="1783456" y="2030742"/>
                    <a:pt x="2015529" y="2078231"/>
                  </a:cubicBezTo>
                  <a:lnTo>
                    <a:pt x="2118167" y="2088578"/>
                  </a:lnTo>
                  <a:lnTo>
                    <a:pt x="2118167" y="2638380"/>
                  </a:lnTo>
                  <a:lnTo>
                    <a:pt x="0" y="2638380"/>
                  </a:lnTo>
                  <a:lnTo>
                    <a:pt x="0" y="520213"/>
                  </a:lnTo>
                  <a:lnTo>
                    <a:pt x="591411" y="520213"/>
                  </a:lnTo>
                  <a:lnTo>
                    <a:pt x="590309" y="509286"/>
                  </a:lnTo>
                  <a:cubicBezTo>
                    <a:pt x="590309" y="228015"/>
                    <a:pt x="818324" y="0"/>
                    <a:pt x="1099595" y="0"/>
                  </a:cubicBezTo>
                  <a:close/>
                </a:path>
              </a:pathLst>
            </a:custGeom>
            <a:solidFill>
              <a:srgbClr val="2070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88" name="Picture 87">
              <a:extLst>
                <a:ext uri="{FF2B5EF4-FFF2-40B4-BE49-F238E27FC236}">
                  <a16:creationId xmlns:a16="http://schemas.microsoft.com/office/drawing/2014/main" id="{6CA245DF-B1C0-D286-7342-FFDB082A18C1}"/>
                </a:ext>
              </a:extLst>
            </p:cNvPr>
            <p:cNvPicPr>
              <a:picLocks noChangeAspect="1"/>
            </p:cNvPicPr>
            <p:nvPr/>
          </p:nvPicPr>
          <p:blipFill>
            <a:blip r:embed="rId5"/>
            <a:stretch>
              <a:fillRect/>
            </a:stretch>
          </p:blipFill>
          <p:spPr>
            <a:xfrm>
              <a:off x="2314398" y="4096393"/>
              <a:ext cx="635000" cy="635000"/>
            </a:xfrm>
            <a:prstGeom prst="rect">
              <a:avLst/>
            </a:prstGeom>
          </p:spPr>
        </p:pic>
      </p:grpSp>
      <p:pic>
        <p:nvPicPr>
          <p:cNvPr id="91" name="Picture 90">
            <a:extLst>
              <a:ext uri="{FF2B5EF4-FFF2-40B4-BE49-F238E27FC236}">
                <a16:creationId xmlns:a16="http://schemas.microsoft.com/office/drawing/2014/main" id="{0B8F79BD-BFB0-199E-E4CD-5A75C7575440}"/>
              </a:ext>
            </a:extLst>
          </p:cNvPr>
          <p:cNvPicPr>
            <a:picLocks noChangeAspect="1"/>
          </p:cNvPicPr>
          <p:nvPr/>
        </p:nvPicPr>
        <p:blipFill>
          <a:blip r:embed="rId6"/>
          <a:stretch>
            <a:fillRect/>
          </a:stretch>
        </p:blipFill>
        <p:spPr>
          <a:xfrm>
            <a:off x="7020432" y="1782546"/>
            <a:ext cx="635000" cy="635000"/>
          </a:xfrm>
          <a:prstGeom prst="rect">
            <a:avLst/>
          </a:prstGeom>
        </p:spPr>
      </p:pic>
      <p:pic>
        <p:nvPicPr>
          <p:cNvPr id="92" name="Picture 91">
            <a:extLst>
              <a:ext uri="{FF2B5EF4-FFF2-40B4-BE49-F238E27FC236}">
                <a16:creationId xmlns:a16="http://schemas.microsoft.com/office/drawing/2014/main" id="{C06439EA-ABD0-ECF3-92F8-A9FB91CBE44C}"/>
              </a:ext>
            </a:extLst>
          </p:cNvPr>
          <p:cNvPicPr>
            <a:picLocks noChangeAspect="1"/>
          </p:cNvPicPr>
          <p:nvPr/>
        </p:nvPicPr>
        <p:blipFill>
          <a:blip r:embed="rId6"/>
          <a:stretch>
            <a:fillRect/>
          </a:stretch>
        </p:blipFill>
        <p:spPr>
          <a:xfrm>
            <a:off x="7020432" y="2676689"/>
            <a:ext cx="635000" cy="635000"/>
          </a:xfrm>
          <a:prstGeom prst="rect">
            <a:avLst/>
          </a:prstGeom>
        </p:spPr>
      </p:pic>
      <p:pic>
        <p:nvPicPr>
          <p:cNvPr id="93" name="Picture 92">
            <a:extLst>
              <a:ext uri="{FF2B5EF4-FFF2-40B4-BE49-F238E27FC236}">
                <a16:creationId xmlns:a16="http://schemas.microsoft.com/office/drawing/2014/main" id="{1284307E-1075-EDCC-488B-4C7A4E9B2F8C}"/>
              </a:ext>
            </a:extLst>
          </p:cNvPr>
          <p:cNvPicPr>
            <a:picLocks noChangeAspect="1"/>
          </p:cNvPicPr>
          <p:nvPr/>
        </p:nvPicPr>
        <p:blipFill>
          <a:blip r:embed="rId6"/>
          <a:stretch>
            <a:fillRect/>
          </a:stretch>
        </p:blipFill>
        <p:spPr>
          <a:xfrm>
            <a:off x="7020432" y="3572745"/>
            <a:ext cx="635000" cy="635000"/>
          </a:xfrm>
          <a:prstGeom prst="rect">
            <a:avLst/>
          </a:prstGeom>
        </p:spPr>
      </p:pic>
      <p:pic>
        <p:nvPicPr>
          <p:cNvPr id="94" name="Picture 93">
            <a:extLst>
              <a:ext uri="{FF2B5EF4-FFF2-40B4-BE49-F238E27FC236}">
                <a16:creationId xmlns:a16="http://schemas.microsoft.com/office/drawing/2014/main" id="{7AD8DD96-60CC-575B-8FB8-31D851427A9B}"/>
              </a:ext>
            </a:extLst>
          </p:cNvPr>
          <p:cNvPicPr>
            <a:picLocks noChangeAspect="1"/>
          </p:cNvPicPr>
          <p:nvPr/>
        </p:nvPicPr>
        <p:blipFill>
          <a:blip r:embed="rId6"/>
          <a:stretch>
            <a:fillRect/>
          </a:stretch>
        </p:blipFill>
        <p:spPr>
          <a:xfrm>
            <a:off x="7020432" y="4464975"/>
            <a:ext cx="635000" cy="635000"/>
          </a:xfrm>
          <a:prstGeom prst="rect">
            <a:avLst/>
          </a:prstGeom>
        </p:spPr>
      </p:pic>
      <p:sp>
        <p:nvSpPr>
          <p:cNvPr id="97" name="TextBox 96">
            <a:extLst>
              <a:ext uri="{FF2B5EF4-FFF2-40B4-BE49-F238E27FC236}">
                <a16:creationId xmlns:a16="http://schemas.microsoft.com/office/drawing/2014/main" id="{7E0D14A8-B1AA-3140-8C3B-15648DA4EEFD}"/>
              </a:ext>
            </a:extLst>
          </p:cNvPr>
          <p:cNvSpPr txBox="1"/>
          <p:nvPr/>
        </p:nvSpPr>
        <p:spPr>
          <a:xfrm>
            <a:off x="7894320" y="1895848"/>
            <a:ext cx="2917337" cy="369332"/>
          </a:xfrm>
          <a:prstGeom prst="rect">
            <a:avLst/>
          </a:prstGeom>
          <a:noFill/>
        </p:spPr>
        <p:txBody>
          <a:bodyPr wrap="none" rtlCol="0">
            <a:spAutoFit/>
          </a:bodyPr>
          <a:lstStyle/>
          <a:p>
            <a:r>
              <a:rPr lang="en-VN" dirty="0"/>
              <a:t>Đăng ký, đăng nhập hệ thống</a:t>
            </a:r>
          </a:p>
        </p:txBody>
      </p:sp>
      <p:sp>
        <p:nvSpPr>
          <p:cNvPr id="98" name="TextBox 97">
            <a:extLst>
              <a:ext uri="{FF2B5EF4-FFF2-40B4-BE49-F238E27FC236}">
                <a16:creationId xmlns:a16="http://schemas.microsoft.com/office/drawing/2014/main" id="{BF2B4641-0B1B-99A4-9ADC-8C669B83548A}"/>
              </a:ext>
            </a:extLst>
          </p:cNvPr>
          <p:cNvSpPr txBox="1"/>
          <p:nvPr/>
        </p:nvSpPr>
        <p:spPr>
          <a:xfrm>
            <a:off x="7894320" y="2803809"/>
            <a:ext cx="2707793" cy="369332"/>
          </a:xfrm>
          <a:prstGeom prst="rect">
            <a:avLst/>
          </a:prstGeom>
          <a:noFill/>
        </p:spPr>
        <p:txBody>
          <a:bodyPr wrap="none" rtlCol="0">
            <a:spAutoFit/>
          </a:bodyPr>
          <a:lstStyle/>
          <a:p>
            <a:r>
              <a:rPr lang="en-VN" dirty="0"/>
              <a:t>Quản lý thông tin hệ thống</a:t>
            </a:r>
          </a:p>
        </p:txBody>
      </p:sp>
      <p:sp>
        <p:nvSpPr>
          <p:cNvPr id="99" name="TextBox 98">
            <a:extLst>
              <a:ext uri="{FF2B5EF4-FFF2-40B4-BE49-F238E27FC236}">
                <a16:creationId xmlns:a16="http://schemas.microsoft.com/office/drawing/2014/main" id="{B43CF677-7C90-BD2F-4CB5-34E87B27C186}"/>
              </a:ext>
            </a:extLst>
          </p:cNvPr>
          <p:cNvSpPr txBox="1"/>
          <p:nvPr/>
        </p:nvSpPr>
        <p:spPr>
          <a:xfrm>
            <a:off x="7894320" y="3705579"/>
            <a:ext cx="2013180" cy="369332"/>
          </a:xfrm>
          <a:prstGeom prst="rect">
            <a:avLst/>
          </a:prstGeom>
          <a:noFill/>
        </p:spPr>
        <p:txBody>
          <a:bodyPr wrap="none" rtlCol="0">
            <a:spAutoFit/>
          </a:bodyPr>
          <a:lstStyle/>
          <a:p>
            <a:r>
              <a:rPr lang="en-VN" dirty="0"/>
              <a:t>Tìm kiếm, mua sắm</a:t>
            </a:r>
          </a:p>
        </p:txBody>
      </p:sp>
      <p:sp>
        <p:nvSpPr>
          <p:cNvPr id="101" name="TextBox 100">
            <a:extLst>
              <a:ext uri="{FF2B5EF4-FFF2-40B4-BE49-F238E27FC236}">
                <a16:creationId xmlns:a16="http://schemas.microsoft.com/office/drawing/2014/main" id="{AD9753FF-6BA0-70C8-72CA-CABA074E3C3F}"/>
              </a:ext>
            </a:extLst>
          </p:cNvPr>
          <p:cNvSpPr txBox="1"/>
          <p:nvPr/>
        </p:nvSpPr>
        <p:spPr>
          <a:xfrm>
            <a:off x="7894320" y="4546727"/>
            <a:ext cx="2178610" cy="369332"/>
          </a:xfrm>
          <a:prstGeom prst="rect">
            <a:avLst/>
          </a:prstGeom>
          <a:noFill/>
        </p:spPr>
        <p:txBody>
          <a:bodyPr wrap="none" rtlCol="0">
            <a:spAutoFit/>
          </a:bodyPr>
          <a:lstStyle/>
          <a:p>
            <a:r>
              <a:rPr lang="en-VN" dirty="0"/>
              <a:t>Đặt hàng, thanh toán</a:t>
            </a:r>
          </a:p>
        </p:txBody>
      </p:sp>
      <p:sp>
        <p:nvSpPr>
          <p:cNvPr id="113" name="Rounded Rectangle 112">
            <a:extLst>
              <a:ext uri="{FF2B5EF4-FFF2-40B4-BE49-F238E27FC236}">
                <a16:creationId xmlns:a16="http://schemas.microsoft.com/office/drawing/2014/main" id="{AB882A27-1C62-94DE-2A57-3C0FA3DACF74}"/>
              </a:ext>
            </a:extLst>
          </p:cNvPr>
          <p:cNvSpPr/>
          <p:nvPr/>
        </p:nvSpPr>
        <p:spPr>
          <a:xfrm rot="2625170">
            <a:off x="3065200" y="5598535"/>
            <a:ext cx="917031" cy="978979"/>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1" name="Rounded Rectangle 110">
            <a:extLst>
              <a:ext uri="{FF2B5EF4-FFF2-40B4-BE49-F238E27FC236}">
                <a16:creationId xmlns:a16="http://schemas.microsoft.com/office/drawing/2014/main" id="{E47FCFB6-8131-3576-8378-FD3990947E2F}"/>
              </a:ext>
            </a:extLst>
          </p:cNvPr>
          <p:cNvSpPr/>
          <p:nvPr/>
        </p:nvSpPr>
        <p:spPr>
          <a:xfrm rot="2625170">
            <a:off x="333251" y="5769595"/>
            <a:ext cx="1358019" cy="1509053"/>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6903615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14:bounceEnd="50000">
                                          <p:cBhvr additive="base">
                                            <p:cTn id="7" dur="2000" fill="hold"/>
                                            <p:tgtEl>
                                              <p:spTgt spid="102"/>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0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14:bounceEnd="50000">
                                          <p:cBhvr additive="base">
                                            <p:cTn id="11" dur="2000" fill="hold"/>
                                            <p:tgtEl>
                                              <p:spTgt spid="103"/>
                                            </p:tgtEl>
                                            <p:attrNameLst>
                                              <p:attrName>ppt_x</p:attrName>
                                            </p:attrNameLst>
                                          </p:cBhvr>
                                          <p:tavLst>
                                            <p:tav tm="0">
                                              <p:val>
                                                <p:strVal val="1+#ppt_w/2"/>
                                              </p:val>
                                            </p:tav>
                                            <p:tav tm="100000">
                                              <p:val>
                                                <p:strVal val="#ppt_x"/>
                                              </p:val>
                                            </p:tav>
                                          </p:tavLst>
                                        </p:anim>
                                        <p:anim calcmode="lin" valueType="num" p14:bounceEnd="50000">
                                          <p:cBhvr additive="base">
                                            <p:cTn id="12" dur="2000" fill="hold"/>
                                            <p:tgtEl>
                                              <p:spTgt spid="103"/>
                                            </p:tgtEl>
                                            <p:attrNameLst>
                                              <p:attrName>ppt_y</p:attrName>
                                            </p:attrNameLst>
                                          </p:cBhvr>
                                          <p:tavLst>
                                            <p:tav tm="0">
                                              <p:val>
                                                <p:strVal val="#ppt_y"/>
                                              </p:val>
                                            </p:tav>
                                            <p:tav tm="100000">
                                              <p:val>
                                                <p:strVal val="#ppt_y"/>
                                              </p:val>
                                            </p:tav>
                                          </p:tavLst>
                                        </p:anim>
                                      </p:childTnLst>
                                    </p:cTn>
                                  </p:par>
                                  <p:par>
                                    <p:cTn id="13" presetID="2" presetClass="entr" presetSubtype="6" fill="hold" nodeType="withEffect" p14:presetBounceEnd="50000">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14:bounceEnd="50000">
                                          <p:cBhvr additive="base">
                                            <p:cTn id="15" dur="2000" fill="hold"/>
                                            <p:tgtEl>
                                              <p:spTgt spid="104"/>
                                            </p:tgtEl>
                                            <p:attrNameLst>
                                              <p:attrName>ppt_x</p:attrName>
                                            </p:attrNameLst>
                                          </p:cBhvr>
                                          <p:tavLst>
                                            <p:tav tm="0">
                                              <p:val>
                                                <p:strVal val="1+#ppt_w/2"/>
                                              </p:val>
                                            </p:tav>
                                            <p:tav tm="100000">
                                              <p:val>
                                                <p:strVal val="#ppt_x"/>
                                              </p:val>
                                            </p:tav>
                                          </p:tavLst>
                                        </p:anim>
                                        <p:anim calcmode="lin" valueType="num" p14:bounceEnd="50000">
                                          <p:cBhvr additive="base">
                                            <p:cTn id="16" dur="2000" fill="hold"/>
                                            <p:tgtEl>
                                              <p:spTgt spid="10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50000">
                                      <p:stCondLst>
                                        <p:cond delay="0"/>
                                      </p:stCondLst>
                                      <p:childTnLst>
                                        <p:set>
                                          <p:cBhvr>
                                            <p:cTn id="18" dur="1" fill="hold">
                                              <p:stCondLst>
                                                <p:cond delay="0"/>
                                              </p:stCondLst>
                                            </p:cTn>
                                            <p:tgtEl>
                                              <p:spTgt spid="105"/>
                                            </p:tgtEl>
                                            <p:attrNameLst>
                                              <p:attrName>style.visibility</p:attrName>
                                            </p:attrNameLst>
                                          </p:cBhvr>
                                          <p:to>
                                            <p:strVal val="visible"/>
                                          </p:to>
                                        </p:set>
                                        <p:anim calcmode="lin" valueType="num" p14:bounceEnd="50000">
                                          <p:cBhvr additive="base">
                                            <p:cTn id="19" dur="2000" fill="hold"/>
                                            <p:tgtEl>
                                              <p:spTgt spid="105"/>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10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wedg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par>
                              <p:cTn id="28" fill="hold">
                                <p:stCondLst>
                                  <p:cond delay="2500"/>
                                </p:stCondLst>
                                <p:childTnLst>
                                  <p:par>
                                    <p:cTn id="29" presetID="2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edg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par>
                              <p:cTn id="35" fill="hold">
                                <p:stCondLst>
                                  <p:cond delay="3000"/>
                                </p:stCondLst>
                                <p:childTnLst>
                                  <p:par>
                                    <p:cTn id="36" presetID="20" presetClass="entr" presetSubtype="0"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edge">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9">
                                                <p:txEl>
                                                  <p:pRg st="0" end="0"/>
                                                </p:txEl>
                                              </p:spTgt>
                                            </p:tgtEl>
                                            <p:attrNameLst>
                                              <p:attrName>style.visibility</p:attrName>
                                            </p:attrNameLst>
                                          </p:cBhvr>
                                          <p:to>
                                            <p:strVal val="visible"/>
                                          </p:to>
                                        </p:set>
                                        <p:animEffect transition="in" filter="fade">
                                          <p:cBhvr>
                                            <p:cTn id="41" dur="500"/>
                                            <p:tgtEl>
                                              <p:spTgt spid="99">
                                                <p:txEl>
                                                  <p:pRg st="0" end="0"/>
                                                </p:txEl>
                                              </p:spTgt>
                                            </p:tgtEl>
                                          </p:cBhvr>
                                        </p:animEffect>
                                      </p:childTnLst>
                                    </p:cTn>
                                  </p:par>
                                </p:childTnLst>
                              </p:cTn>
                            </p:par>
                            <p:par>
                              <p:cTn id="42" fill="hold">
                                <p:stCondLst>
                                  <p:cond delay="3500"/>
                                </p:stCondLst>
                                <p:childTnLst>
                                  <p:par>
                                    <p:cTn id="43" presetID="20"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edge">
                                          <p:cBhvr>
                                            <p:cTn id="45" dur="500"/>
                                            <p:tgtEl>
                                              <p:spTgt spid="9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2000" fill="hold"/>
                                            <p:tgtEl>
                                              <p:spTgt spid="102"/>
                                            </p:tgtEl>
                                            <p:attrNameLst>
                                              <p:attrName>ppt_x</p:attrName>
                                            </p:attrNameLst>
                                          </p:cBhvr>
                                          <p:tavLst>
                                            <p:tav tm="0">
                                              <p:val>
                                                <p:strVal val="0-#ppt_w/2"/>
                                              </p:val>
                                            </p:tav>
                                            <p:tav tm="100000">
                                              <p:val>
                                                <p:strVal val="#ppt_x"/>
                                              </p:val>
                                            </p:tav>
                                          </p:tavLst>
                                        </p:anim>
                                        <p:anim calcmode="lin" valueType="num">
                                          <p:cBhvr additive="base">
                                            <p:cTn id="8" dur="2000" fill="hold"/>
                                            <p:tgtEl>
                                              <p:spTgt spid="10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additive="base">
                                            <p:cTn id="11" dur="2000" fill="hold"/>
                                            <p:tgtEl>
                                              <p:spTgt spid="103"/>
                                            </p:tgtEl>
                                            <p:attrNameLst>
                                              <p:attrName>ppt_x</p:attrName>
                                            </p:attrNameLst>
                                          </p:cBhvr>
                                          <p:tavLst>
                                            <p:tav tm="0">
                                              <p:val>
                                                <p:strVal val="1+#ppt_w/2"/>
                                              </p:val>
                                            </p:tav>
                                            <p:tav tm="100000">
                                              <p:val>
                                                <p:strVal val="#ppt_x"/>
                                              </p:val>
                                            </p:tav>
                                          </p:tavLst>
                                        </p:anim>
                                        <p:anim calcmode="lin" valueType="num">
                                          <p:cBhvr additive="base">
                                            <p:cTn id="12" dur="2000" fill="hold"/>
                                            <p:tgtEl>
                                              <p:spTgt spid="103"/>
                                            </p:tgtEl>
                                            <p:attrNameLst>
                                              <p:attrName>ppt_y</p:attrName>
                                            </p:attrNameLst>
                                          </p:cBhvr>
                                          <p:tavLst>
                                            <p:tav tm="0">
                                              <p:val>
                                                <p:strVal val="#ppt_y"/>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additive="base">
                                            <p:cTn id="15" dur="2000" fill="hold"/>
                                            <p:tgtEl>
                                              <p:spTgt spid="104"/>
                                            </p:tgtEl>
                                            <p:attrNameLst>
                                              <p:attrName>ppt_x</p:attrName>
                                            </p:attrNameLst>
                                          </p:cBhvr>
                                          <p:tavLst>
                                            <p:tav tm="0">
                                              <p:val>
                                                <p:strVal val="1+#ppt_w/2"/>
                                              </p:val>
                                            </p:tav>
                                            <p:tav tm="100000">
                                              <p:val>
                                                <p:strVal val="#ppt_x"/>
                                              </p:val>
                                            </p:tav>
                                          </p:tavLst>
                                        </p:anim>
                                        <p:anim calcmode="lin" valueType="num">
                                          <p:cBhvr additive="base">
                                            <p:cTn id="16" dur="2000" fill="hold"/>
                                            <p:tgtEl>
                                              <p:spTgt spid="10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 calcmode="lin" valueType="num">
                                          <p:cBhvr additive="base">
                                            <p:cTn id="19" dur="2000" fill="hold"/>
                                            <p:tgtEl>
                                              <p:spTgt spid="105"/>
                                            </p:tgtEl>
                                            <p:attrNameLst>
                                              <p:attrName>ppt_x</p:attrName>
                                            </p:attrNameLst>
                                          </p:cBhvr>
                                          <p:tavLst>
                                            <p:tav tm="0">
                                              <p:val>
                                                <p:strVal val="0-#ppt_w/2"/>
                                              </p:val>
                                            </p:tav>
                                            <p:tav tm="100000">
                                              <p:val>
                                                <p:strVal val="#ppt_x"/>
                                              </p:val>
                                            </p:tav>
                                          </p:tavLst>
                                        </p:anim>
                                        <p:anim calcmode="lin" valueType="num">
                                          <p:cBhvr additive="base">
                                            <p:cTn id="20" dur="2000" fill="hold"/>
                                            <p:tgtEl>
                                              <p:spTgt spid="10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0" presetClass="entr" presetSubtype="0"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wedg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par>
                              <p:cTn id="28" fill="hold">
                                <p:stCondLst>
                                  <p:cond delay="2500"/>
                                </p:stCondLst>
                                <p:childTnLst>
                                  <p:par>
                                    <p:cTn id="29" presetID="2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edg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par>
                              <p:cTn id="35" fill="hold">
                                <p:stCondLst>
                                  <p:cond delay="3000"/>
                                </p:stCondLst>
                                <p:childTnLst>
                                  <p:par>
                                    <p:cTn id="36" presetID="20" presetClass="entr" presetSubtype="0"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edge">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9">
                                                <p:txEl>
                                                  <p:pRg st="0" end="0"/>
                                                </p:txEl>
                                              </p:spTgt>
                                            </p:tgtEl>
                                            <p:attrNameLst>
                                              <p:attrName>style.visibility</p:attrName>
                                            </p:attrNameLst>
                                          </p:cBhvr>
                                          <p:to>
                                            <p:strVal val="visible"/>
                                          </p:to>
                                        </p:set>
                                        <p:animEffect transition="in" filter="fade">
                                          <p:cBhvr>
                                            <p:cTn id="41" dur="500"/>
                                            <p:tgtEl>
                                              <p:spTgt spid="99">
                                                <p:txEl>
                                                  <p:pRg st="0" end="0"/>
                                                </p:txEl>
                                              </p:spTgt>
                                            </p:tgtEl>
                                          </p:cBhvr>
                                        </p:animEffect>
                                      </p:childTnLst>
                                    </p:cTn>
                                  </p:par>
                                </p:childTnLst>
                              </p:cTn>
                            </p:par>
                            <p:par>
                              <p:cTn id="42" fill="hold">
                                <p:stCondLst>
                                  <p:cond delay="3500"/>
                                </p:stCondLst>
                                <p:childTnLst>
                                  <p:par>
                                    <p:cTn id="43" presetID="20"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edge">
                                          <p:cBhvr>
                                            <p:cTn id="45" dur="500"/>
                                            <p:tgtEl>
                                              <p:spTgt spid="9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6E5D939-3710-2B6D-4AE0-822BFE5FC251}"/>
              </a:ext>
            </a:extLst>
          </p:cNvPr>
          <p:cNvGrpSpPr/>
          <p:nvPr/>
        </p:nvGrpSpPr>
        <p:grpSpPr>
          <a:xfrm>
            <a:off x="0" y="314960"/>
            <a:ext cx="3472249" cy="568960"/>
            <a:chOff x="0" y="314960"/>
            <a:chExt cx="3472249" cy="568960"/>
          </a:xfrm>
          <a:effectLst>
            <a:outerShdw blurRad="50800" dist="38100" dir="2700000" algn="tl" rotWithShape="0">
              <a:prstClr val="black">
                <a:alpha val="40000"/>
              </a:prstClr>
            </a:outerShdw>
          </a:effectLst>
        </p:grpSpPr>
        <p:sp>
          <p:nvSpPr>
            <p:cNvPr id="3" name="Rectangle 2">
              <a:extLst>
                <a:ext uri="{FF2B5EF4-FFF2-40B4-BE49-F238E27FC236}">
                  <a16:creationId xmlns:a16="http://schemas.microsoft.com/office/drawing/2014/main" id="{90BA63A6-3F56-8EB4-02A7-F2AAECDE5E6F}"/>
                </a:ext>
              </a:extLst>
            </p:cNvPr>
            <p:cNvSpPr/>
            <p:nvPr/>
          </p:nvSpPr>
          <p:spPr>
            <a:xfrm>
              <a:off x="0" y="314960"/>
              <a:ext cx="345440" cy="568960"/>
            </a:xfrm>
            <a:prstGeom prst="rect">
              <a:avLst/>
            </a:prstGeom>
            <a:solidFill>
              <a:srgbClr val="78D4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TextBox 3">
              <a:extLst>
                <a:ext uri="{FF2B5EF4-FFF2-40B4-BE49-F238E27FC236}">
                  <a16:creationId xmlns:a16="http://schemas.microsoft.com/office/drawing/2014/main" id="{1FE8F426-52B1-49E7-E24E-DA8674C9AD11}"/>
                </a:ext>
              </a:extLst>
            </p:cNvPr>
            <p:cNvSpPr txBox="1"/>
            <p:nvPr/>
          </p:nvSpPr>
          <p:spPr>
            <a:xfrm>
              <a:off x="345440" y="360700"/>
              <a:ext cx="3126809" cy="523220"/>
            </a:xfrm>
            <a:prstGeom prst="rect">
              <a:avLst/>
            </a:prstGeom>
            <a:noFill/>
          </p:spPr>
          <p:txBody>
            <a:bodyPr wrap="square" rtlCol="0">
              <a:spAutoFit/>
            </a:bodyPr>
            <a:lstStyle/>
            <a:p>
              <a:r>
                <a:rPr lang="en-VN" sz="1400" dirty="0">
                  <a:solidFill>
                    <a:srgbClr val="494949"/>
                  </a:solidFill>
                </a:rPr>
                <a:t>Phần 1</a:t>
              </a:r>
            </a:p>
            <a:p>
              <a:r>
                <a:rPr lang="en-VN" sz="1400" dirty="0">
                  <a:solidFill>
                    <a:srgbClr val="494949"/>
                  </a:solidFill>
                </a:rPr>
                <a:t>Mục tiêu của đề tài</a:t>
              </a:r>
            </a:p>
          </p:txBody>
        </p:sp>
      </p:grpSp>
      <p:sp>
        <p:nvSpPr>
          <p:cNvPr id="5" name="Rounded Rectangle 4">
            <a:extLst>
              <a:ext uri="{FF2B5EF4-FFF2-40B4-BE49-F238E27FC236}">
                <a16:creationId xmlns:a16="http://schemas.microsoft.com/office/drawing/2014/main" id="{7CBB2A77-F8BA-45FB-52AA-7068518D876E}"/>
              </a:ext>
            </a:extLst>
          </p:cNvPr>
          <p:cNvSpPr/>
          <p:nvPr/>
        </p:nvSpPr>
        <p:spPr>
          <a:xfrm rot="2625170">
            <a:off x="8549918" y="6378558"/>
            <a:ext cx="917031" cy="978979"/>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0483DEB-03A5-B83E-7928-DA916F17316C}"/>
              </a:ext>
            </a:extLst>
          </p:cNvPr>
          <p:cNvSpPr/>
          <p:nvPr/>
        </p:nvSpPr>
        <p:spPr>
          <a:xfrm rot="2625170">
            <a:off x="6323012" y="-2720415"/>
            <a:ext cx="2091948"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7" name="Rounded Rectangle 6">
            <a:extLst>
              <a:ext uri="{FF2B5EF4-FFF2-40B4-BE49-F238E27FC236}">
                <a16:creationId xmlns:a16="http://schemas.microsoft.com/office/drawing/2014/main" id="{9D0BD328-1BFD-133E-6BBB-CD2F2623ED16}"/>
              </a:ext>
            </a:extLst>
          </p:cNvPr>
          <p:cNvSpPr/>
          <p:nvPr/>
        </p:nvSpPr>
        <p:spPr>
          <a:xfrm rot="2625170">
            <a:off x="10038753" y="-1170417"/>
            <a:ext cx="917031" cy="7683705"/>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ounded Rectangle 7">
            <a:extLst>
              <a:ext uri="{FF2B5EF4-FFF2-40B4-BE49-F238E27FC236}">
                <a16:creationId xmlns:a16="http://schemas.microsoft.com/office/drawing/2014/main" id="{63E93D89-6F42-D5CA-4E4A-D962D9422103}"/>
              </a:ext>
            </a:extLst>
          </p:cNvPr>
          <p:cNvSpPr/>
          <p:nvPr/>
        </p:nvSpPr>
        <p:spPr>
          <a:xfrm rot="2625170">
            <a:off x="5637484" y="5216735"/>
            <a:ext cx="917031" cy="1442909"/>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48888BD1-0CB9-3C9B-8373-9339A2E0E46C}"/>
              </a:ext>
            </a:extLst>
          </p:cNvPr>
          <p:cNvSpPr/>
          <p:nvPr/>
        </p:nvSpPr>
        <p:spPr>
          <a:xfrm rot="2625170">
            <a:off x="10380689" y="3830762"/>
            <a:ext cx="917031" cy="2400021"/>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ounded Rectangle 9">
            <a:extLst>
              <a:ext uri="{FF2B5EF4-FFF2-40B4-BE49-F238E27FC236}">
                <a16:creationId xmlns:a16="http://schemas.microsoft.com/office/drawing/2014/main" id="{FEEAA3E1-8E85-CF17-CEF6-C273F7018F6C}"/>
              </a:ext>
            </a:extLst>
          </p:cNvPr>
          <p:cNvSpPr/>
          <p:nvPr/>
        </p:nvSpPr>
        <p:spPr>
          <a:xfrm rot="2625170">
            <a:off x="3065200" y="5598535"/>
            <a:ext cx="917031" cy="978979"/>
          </a:xfrm>
          <a:prstGeom prst="roundRect">
            <a:avLst>
              <a:gd name="adj" fmla="val 50000"/>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ounded Rectangle 10">
            <a:extLst>
              <a:ext uri="{FF2B5EF4-FFF2-40B4-BE49-F238E27FC236}">
                <a16:creationId xmlns:a16="http://schemas.microsoft.com/office/drawing/2014/main" id="{5C7AD78C-9DDD-E345-9A7D-F2D4AB629F01}"/>
              </a:ext>
            </a:extLst>
          </p:cNvPr>
          <p:cNvSpPr/>
          <p:nvPr/>
        </p:nvSpPr>
        <p:spPr>
          <a:xfrm rot="2625170">
            <a:off x="333251" y="5769595"/>
            <a:ext cx="1358019" cy="1509053"/>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DA5A9B15-57AA-C602-DBD7-D0EAF61ECEE6}"/>
              </a:ext>
            </a:extLst>
          </p:cNvPr>
          <p:cNvSpPr/>
          <p:nvPr/>
        </p:nvSpPr>
        <p:spPr>
          <a:xfrm rot="2625170">
            <a:off x="1198872" y="1616139"/>
            <a:ext cx="917031" cy="1050970"/>
          </a:xfrm>
          <a:prstGeom prst="roundRect">
            <a:avLst>
              <a:gd name="adj" fmla="val 38052"/>
            </a:avLst>
          </a:prstGeom>
          <a:solidFill>
            <a:schemeClr val="accent5">
              <a:lumMod val="40000"/>
              <a:lumOff val="6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a:extLst>
              <a:ext uri="{FF2B5EF4-FFF2-40B4-BE49-F238E27FC236}">
                <a16:creationId xmlns:a16="http://schemas.microsoft.com/office/drawing/2014/main" id="{64AC6985-A31E-7E28-2141-41138A1B666A}"/>
              </a:ext>
            </a:extLst>
          </p:cNvPr>
          <p:cNvPicPr>
            <a:picLocks noChangeAspect="1"/>
          </p:cNvPicPr>
          <p:nvPr/>
        </p:nvPicPr>
        <p:blipFill>
          <a:blip r:embed="rId2"/>
          <a:stretch>
            <a:fillRect/>
          </a:stretch>
        </p:blipFill>
        <p:spPr>
          <a:xfrm>
            <a:off x="6541323" y="1181530"/>
            <a:ext cx="635000" cy="635000"/>
          </a:xfrm>
          <a:prstGeom prst="rect">
            <a:avLst/>
          </a:prstGeom>
        </p:spPr>
      </p:pic>
      <p:sp>
        <p:nvSpPr>
          <p:cNvPr id="14" name="TextBox 13">
            <a:extLst>
              <a:ext uri="{FF2B5EF4-FFF2-40B4-BE49-F238E27FC236}">
                <a16:creationId xmlns:a16="http://schemas.microsoft.com/office/drawing/2014/main" id="{8186DB17-41DE-9262-1605-260E73A6C551}"/>
              </a:ext>
            </a:extLst>
          </p:cNvPr>
          <p:cNvSpPr txBox="1"/>
          <p:nvPr/>
        </p:nvSpPr>
        <p:spPr>
          <a:xfrm>
            <a:off x="7281139" y="1102214"/>
            <a:ext cx="3146823" cy="369332"/>
          </a:xfrm>
          <a:prstGeom prst="rect">
            <a:avLst/>
          </a:prstGeom>
          <a:noFill/>
        </p:spPr>
        <p:txBody>
          <a:bodyPr wrap="none" rtlCol="0">
            <a:spAutoFit/>
          </a:bodyPr>
          <a:lstStyle/>
          <a:p>
            <a:r>
              <a:rPr lang="en-VN" dirty="0"/>
              <a:t>Tương tác và hỗ trợ khách hàng</a:t>
            </a:r>
          </a:p>
        </p:txBody>
      </p:sp>
      <p:sp>
        <p:nvSpPr>
          <p:cNvPr id="15" name="TextBox 14">
            <a:extLst>
              <a:ext uri="{FF2B5EF4-FFF2-40B4-BE49-F238E27FC236}">
                <a16:creationId xmlns:a16="http://schemas.microsoft.com/office/drawing/2014/main" id="{0A8DF09D-71C7-EA15-BDBB-611EB5CC334E}"/>
              </a:ext>
            </a:extLst>
          </p:cNvPr>
          <p:cNvSpPr txBox="1"/>
          <p:nvPr/>
        </p:nvSpPr>
        <p:spPr>
          <a:xfrm>
            <a:off x="7287295" y="1499030"/>
            <a:ext cx="4074962" cy="523220"/>
          </a:xfrm>
          <a:prstGeom prst="rect">
            <a:avLst/>
          </a:prstGeom>
          <a:noFill/>
        </p:spPr>
        <p:txBody>
          <a:bodyPr wrap="none" rtlCol="0">
            <a:spAutoFit/>
          </a:bodyPr>
          <a:lstStyle/>
          <a:p>
            <a:r>
              <a:rPr lang="en-VN" sz="1400" dirty="0"/>
              <a:t>Hỗ trợ đầy đủ các chức năng cần thiết trong hệ thống</a:t>
            </a:r>
          </a:p>
          <a:p>
            <a:r>
              <a:rPr lang="en-US" sz="1400" dirty="0"/>
              <a:t>v</a:t>
            </a:r>
            <a:r>
              <a:rPr lang="en-VN" sz="1400" dirty="0"/>
              <a:t>ề trang web thương mại điện tử</a:t>
            </a:r>
          </a:p>
        </p:txBody>
      </p:sp>
      <p:sp>
        <p:nvSpPr>
          <p:cNvPr id="17" name="TextBox 16">
            <a:extLst>
              <a:ext uri="{FF2B5EF4-FFF2-40B4-BE49-F238E27FC236}">
                <a16:creationId xmlns:a16="http://schemas.microsoft.com/office/drawing/2014/main" id="{0DCA457D-1224-2C7D-F241-DE04AEE31D71}"/>
              </a:ext>
            </a:extLst>
          </p:cNvPr>
          <p:cNvSpPr txBox="1"/>
          <p:nvPr/>
        </p:nvSpPr>
        <p:spPr>
          <a:xfrm>
            <a:off x="7281139" y="2371733"/>
            <a:ext cx="3199722" cy="369332"/>
          </a:xfrm>
          <a:prstGeom prst="rect">
            <a:avLst/>
          </a:prstGeom>
          <a:noFill/>
        </p:spPr>
        <p:txBody>
          <a:bodyPr wrap="none" rtlCol="0">
            <a:spAutoFit/>
          </a:bodyPr>
          <a:lstStyle/>
          <a:p>
            <a:r>
              <a:rPr lang="en-VN" dirty="0"/>
              <a:t>Quản lý người dùng và hệ thống</a:t>
            </a:r>
          </a:p>
        </p:txBody>
      </p:sp>
      <p:sp>
        <p:nvSpPr>
          <p:cNvPr id="21" name="TextBox 20">
            <a:extLst>
              <a:ext uri="{FF2B5EF4-FFF2-40B4-BE49-F238E27FC236}">
                <a16:creationId xmlns:a16="http://schemas.microsoft.com/office/drawing/2014/main" id="{8A68FEE9-F92F-5533-75E3-D6153D05EE07}"/>
              </a:ext>
            </a:extLst>
          </p:cNvPr>
          <p:cNvSpPr txBox="1"/>
          <p:nvPr/>
        </p:nvSpPr>
        <p:spPr>
          <a:xfrm>
            <a:off x="7281139" y="2700628"/>
            <a:ext cx="4074962" cy="523220"/>
          </a:xfrm>
          <a:prstGeom prst="rect">
            <a:avLst/>
          </a:prstGeom>
          <a:noFill/>
        </p:spPr>
        <p:txBody>
          <a:bodyPr wrap="none" rtlCol="0">
            <a:spAutoFit/>
          </a:bodyPr>
          <a:lstStyle/>
          <a:p>
            <a:r>
              <a:rPr lang="en-VN" sz="1400" dirty="0"/>
              <a:t>Hỗ trợ đầy đủ các chức năng cần thiết trong hệ thống</a:t>
            </a:r>
          </a:p>
          <a:p>
            <a:r>
              <a:rPr lang="en-US" sz="1400" dirty="0"/>
              <a:t>v</a:t>
            </a:r>
            <a:r>
              <a:rPr lang="en-VN" sz="1400" dirty="0"/>
              <a:t>ề trang web thương mại điện tử. Quản lý hiệu quả.</a:t>
            </a:r>
          </a:p>
        </p:txBody>
      </p:sp>
      <p:sp>
        <p:nvSpPr>
          <p:cNvPr id="28" name="TextBox 27">
            <a:extLst>
              <a:ext uri="{FF2B5EF4-FFF2-40B4-BE49-F238E27FC236}">
                <a16:creationId xmlns:a16="http://schemas.microsoft.com/office/drawing/2014/main" id="{95DBF6CA-B5F5-947F-43CA-27EB2A7C1DAB}"/>
              </a:ext>
            </a:extLst>
          </p:cNvPr>
          <p:cNvSpPr txBox="1"/>
          <p:nvPr/>
        </p:nvSpPr>
        <p:spPr>
          <a:xfrm>
            <a:off x="7281139" y="3801279"/>
            <a:ext cx="2431691" cy="369332"/>
          </a:xfrm>
          <a:prstGeom prst="rect">
            <a:avLst/>
          </a:prstGeom>
          <a:noFill/>
        </p:spPr>
        <p:txBody>
          <a:bodyPr wrap="none" rtlCol="0">
            <a:spAutoFit/>
          </a:bodyPr>
          <a:lstStyle/>
          <a:p>
            <a:r>
              <a:rPr lang="en-VN" dirty="0"/>
              <a:t>Dễ sử dụng và vận hành</a:t>
            </a:r>
          </a:p>
        </p:txBody>
      </p:sp>
      <p:sp>
        <p:nvSpPr>
          <p:cNvPr id="29" name="TextBox 28">
            <a:extLst>
              <a:ext uri="{FF2B5EF4-FFF2-40B4-BE49-F238E27FC236}">
                <a16:creationId xmlns:a16="http://schemas.microsoft.com/office/drawing/2014/main" id="{B9427BD0-6911-01C2-4203-EA34B65E850D}"/>
              </a:ext>
            </a:extLst>
          </p:cNvPr>
          <p:cNvSpPr txBox="1"/>
          <p:nvPr/>
        </p:nvSpPr>
        <p:spPr>
          <a:xfrm>
            <a:off x="7281139" y="4197390"/>
            <a:ext cx="3796232" cy="523220"/>
          </a:xfrm>
          <a:prstGeom prst="rect">
            <a:avLst/>
          </a:prstGeom>
          <a:noFill/>
        </p:spPr>
        <p:txBody>
          <a:bodyPr wrap="none" rtlCol="0">
            <a:spAutoFit/>
          </a:bodyPr>
          <a:lstStyle/>
          <a:p>
            <a:r>
              <a:rPr lang="vi-VN" sz="1400" dirty="0"/>
              <a:t>Giao diện trực quan, dễ dàng sử dụng. Giảm </a:t>
            </a:r>
          </a:p>
          <a:p>
            <a:r>
              <a:rPr lang="vi-VN" sz="1400" dirty="0"/>
              <a:t>chi phí vận hành</a:t>
            </a:r>
          </a:p>
        </p:txBody>
      </p:sp>
      <p:pic>
        <p:nvPicPr>
          <p:cNvPr id="30" name="Picture 29">
            <a:extLst>
              <a:ext uri="{FF2B5EF4-FFF2-40B4-BE49-F238E27FC236}">
                <a16:creationId xmlns:a16="http://schemas.microsoft.com/office/drawing/2014/main" id="{24DDF99B-E027-E89D-CE14-032F48AAF508}"/>
              </a:ext>
            </a:extLst>
          </p:cNvPr>
          <p:cNvPicPr>
            <a:picLocks noChangeAspect="1"/>
          </p:cNvPicPr>
          <p:nvPr/>
        </p:nvPicPr>
        <p:blipFill>
          <a:blip r:embed="rId3"/>
          <a:stretch>
            <a:fillRect/>
          </a:stretch>
        </p:blipFill>
        <p:spPr>
          <a:xfrm>
            <a:off x="6488915" y="3853111"/>
            <a:ext cx="739816" cy="635000"/>
          </a:xfrm>
          <a:prstGeom prst="rect">
            <a:avLst/>
          </a:prstGeom>
        </p:spPr>
      </p:pic>
      <p:pic>
        <p:nvPicPr>
          <p:cNvPr id="31" name="Picture 30">
            <a:extLst>
              <a:ext uri="{FF2B5EF4-FFF2-40B4-BE49-F238E27FC236}">
                <a16:creationId xmlns:a16="http://schemas.microsoft.com/office/drawing/2014/main" id="{EF712171-A8D6-660A-35D8-A9F6D174B12F}"/>
              </a:ext>
            </a:extLst>
          </p:cNvPr>
          <p:cNvPicPr>
            <a:picLocks noChangeAspect="1"/>
          </p:cNvPicPr>
          <p:nvPr/>
        </p:nvPicPr>
        <p:blipFill>
          <a:blip r:embed="rId4"/>
          <a:stretch>
            <a:fillRect/>
          </a:stretch>
        </p:blipFill>
        <p:spPr>
          <a:xfrm>
            <a:off x="6541323" y="5182361"/>
            <a:ext cx="678194" cy="678194"/>
          </a:xfrm>
          <a:prstGeom prst="rect">
            <a:avLst/>
          </a:prstGeom>
        </p:spPr>
      </p:pic>
      <p:pic>
        <p:nvPicPr>
          <p:cNvPr id="32" name="Picture 31">
            <a:extLst>
              <a:ext uri="{FF2B5EF4-FFF2-40B4-BE49-F238E27FC236}">
                <a16:creationId xmlns:a16="http://schemas.microsoft.com/office/drawing/2014/main" id="{EA9A3F84-E67E-BD4E-548E-1A5013AD94C0}"/>
              </a:ext>
            </a:extLst>
          </p:cNvPr>
          <p:cNvPicPr>
            <a:picLocks noChangeAspect="1"/>
          </p:cNvPicPr>
          <p:nvPr/>
        </p:nvPicPr>
        <p:blipFill>
          <a:blip r:embed="rId5"/>
          <a:stretch>
            <a:fillRect/>
          </a:stretch>
        </p:blipFill>
        <p:spPr>
          <a:xfrm>
            <a:off x="6541323" y="2423565"/>
            <a:ext cx="635000" cy="635000"/>
          </a:xfrm>
          <a:prstGeom prst="rect">
            <a:avLst/>
          </a:prstGeom>
        </p:spPr>
      </p:pic>
      <p:sp>
        <p:nvSpPr>
          <p:cNvPr id="33" name="TextBox 32">
            <a:extLst>
              <a:ext uri="{FF2B5EF4-FFF2-40B4-BE49-F238E27FC236}">
                <a16:creationId xmlns:a16="http://schemas.microsoft.com/office/drawing/2014/main" id="{06D27FFE-028B-CA53-65F8-0F897CDE88C6}"/>
              </a:ext>
            </a:extLst>
          </p:cNvPr>
          <p:cNvSpPr txBox="1"/>
          <p:nvPr/>
        </p:nvSpPr>
        <p:spPr>
          <a:xfrm>
            <a:off x="7380934" y="5155065"/>
            <a:ext cx="1859292" cy="369332"/>
          </a:xfrm>
          <a:prstGeom prst="rect">
            <a:avLst/>
          </a:prstGeom>
          <a:noFill/>
        </p:spPr>
        <p:txBody>
          <a:bodyPr wrap="none" rtlCol="0">
            <a:spAutoFit/>
          </a:bodyPr>
          <a:lstStyle/>
          <a:p>
            <a:r>
              <a:rPr lang="en-VN" dirty="0"/>
              <a:t>Bảo mật hệ thống</a:t>
            </a:r>
          </a:p>
        </p:txBody>
      </p:sp>
      <p:sp>
        <p:nvSpPr>
          <p:cNvPr id="34" name="TextBox 33">
            <a:extLst>
              <a:ext uri="{FF2B5EF4-FFF2-40B4-BE49-F238E27FC236}">
                <a16:creationId xmlns:a16="http://schemas.microsoft.com/office/drawing/2014/main" id="{11536319-9E33-DCBF-B791-4870AC95E5DA}"/>
              </a:ext>
            </a:extLst>
          </p:cNvPr>
          <p:cNvSpPr txBox="1"/>
          <p:nvPr/>
        </p:nvSpPr>
        <p:spPr>
          <a:xfrm>
            <a:off x="7380934" y="5500459"/>
            <a:ext cx="3693640" cy="523220"/>
          </a:xfrm>
          <a:prstGeom prst="rect">
            <a:avLst/>
          </a:prstGeom>
          <a:noFill/>
        </p:spPr>
        <p:txBody>
          <a:bodyPr wrap="none" rtlCol="0">
            <a:spAutoFit/>
          </a:bodyPr>
          <a:lstStyle/>
          <a:p>
            <a:r>
              <a:rPr lang="vi-VN" sz="1400" dirty="0"/>
              <a:t>Hệ thống được thiết kế đề cao tính bảo mật,</a:t>
            </a:r>
          </a:p>
          <a:p>
            <a:r>
              <a:rPr lang="vi-VN" sz="1400" dirty="0"/>
              <a:t>đảm bảo phân quyèn đúng chức năng</a:t>
            </a:r>
            <a:endParaRPr lang="en-VN" sz="1400" dirty="0"/>
          </a:p>
        </p:txBody>
      </p:sp>
      <p:pic>
        <p:nvPicPr>
          <p:cNvPr id="50" name="Picture 49">
            <a:extLst>
              <a:ext uri="{FF2B5EF4-FFF2-40B4-BE49-F238E27FC236}">
                <a16:creationId xmlns:a16="http://schemas.microsoft.com/office/drawing/2014/main" id="{7ABCC8E4-64DB-89E7-0E98-F49AE389DD68}"/>
              </a:ext>
            </a:extLst>
          </p:cNvPr>
          <p:cNvPicPr>
            <a:picLocks noChangeAspect="1"/>
          </p:cNvPicPr>
          <p:nvPr/>
        </p:nvPicPr>
        <p:blipFill>
          <a:blip r:embed="rId6"/>
          <a:stretch>
            <a:fillRect/>
          </a:stretch>
        </p:blipFill>
        <p:spPr>
          <a:xfrm>
            <a:off x="-447568" y="1439835"/>
            <a:ext cx="6635500" cy="3978331"/>
          </a:xfrm>
          <a:prstGeom prst="rect">
            <a:avLst/>
          </a:prstGeom>
        </p:spPr>
      </p:pic>
    </p:spTree>
    <p:extLst>
      <p:ext uri="{BB962C8B-B14F-4D97-AF65-F5344CB8AC3E}">
        <p14:creationId xmlns:p14="http://schemas.microsoft.com/office/powerpoint/2010/main" val="41329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750" fill="hold"/>
                                        <p:tgtEl>
                                          <p:spTgt spid="50"/>
                                        </p:tgtEl>
                                        <p:attrNameLst>
                                          <p:attrName>ppt_w</p:attrName>
                                        </p:attrNameLst>
                                      </p:cBhvr>
                                      <p:tavLst>
                                        <p:tav tm="0">
                                          <p:val>
                                            <p:fltVal val="0"/>
                                          </p:val>
                                        </p:tav>
                                        <p:tav tm="100000">
                                          <p:val>
                                            <p:strVal val="#ppt_w"/>
                                          </p:val>
                                        </p:tav>
                                      </p:tavLst>
                                    </p:anim>
                                    <p:anim calcmode="lin" valueType="num">
                                      <p:cBhvr>
                                        <p:cTn id="8" dur="750" fill="hold"/>
                                        <p:tgtEl>
                                          <p:spTgt spid="50"/>
                                        </p:tgtEl>
                                        <p:attrNameLst>
                                          <p:attrName>ppt_h</p:attrName>
                                        </p:attrNameLst>
                                      </p:cBhvr>
                                      <p:tavLst>
                                        <p:tav tm="0">
                                          <p:val>
                                            <p:fltVal val="0"/>
                                          </p:val>
                                        </p:tav>
                                        <p:tav tm="100000">
                                          <p:val>
                                            <p:strVal val="#ppt_h"/>
                                          </p:val>
                                        </p:tav>
                                      </p:tavLst>
                                    </p:anim>
                                    <p:animEffect transition="in" filter="fade">
                                      <p:cBhvr>
                                        <p:cTn id="9" dur="750"/>
                                        <p:tgtEl>
                                          <p:spTgt spid="50"/>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750"/>
                            </p:stCondLst>
                            <p:childTnLst>
                              <p:par>
                                <p:cTn id="33" presetID="22" presetClass="entr" presetSubtype="8"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325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3750"/>
                            </p:stCondLst>
                            <p:childTnLst>
                              <p:par>
                                <p:cTn id="44" presetID="22" presetClass="entr" presetSubtype="8"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par>
                          <p:cTn id="47" fill="hold">
                            <p:stCondLst>
                              <p:cond delay="4250"/>
                            </p:stCondLst>
                            <p:childTnLst>
                              <p:par>
                                <p:cTn id="48" presetID="10" presetClass="entr" presetSubtype="0"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1" grpId="0"/>
      <p:bldP spid="28" grpId="0"/>
      <p:bldP spid="29"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C7185-7A03-9794-AD2A-BF788E7A2A28}"/>
              </a:ext>
            </a:extLst>
          </p:cNvPr>
          <p:cNvSpPr/>
          <p:nvPr/>
        </p:nvSpPr>
        <p:spPr>
          <a:xfrm>
            <a:off x="5804698" y="3216938"/>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79B882FD-FFAD-3C62-24E3-6EF15EF6D348}"/>
              </a:ext>
            </a:extLst>
          </p:cNvPr>
          <p:cNvSpPr/>
          <p:nvPr/>
        </p:nvSpPr>
        <p:spPr>
          <a:xfrm>
            <a:off x="5395518" y="2456816"/>
            <a:ext cx="1727200" cy="1727200"/>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537063E5-EE4A-A74F-F9C5-841A8ED51A28}"/>
              </a:ext>
            </a:extLst>
          </p:cNvPr>
          <p:cNvSpPr/>
          <p:nvPr/>
        </p:nvSpPr>
        <p:spPr>
          <a:xfrm>
            <a:off x="5530314" y="2619376"/>
            <a:ext cx="1457608" cy="140208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F9F4CAAF-24BB-A8A3-9465-1078F7E1FD66}"/>
              </a:ext>
            </a:extLst>
          </p:cNvPr>
          <p:cNvSpPr/>
          <p:nvPr/>
        </p:nvSpPr>
        <p:spPr>
          <a:xfrm>
            <a:off x="5558078" y="2619376"/>
            <a:ext cx="1402080" cy="1402080"/>
          </a:xfrm>
          <a:prstGeom prst="ellipse">
            <a:avLst/>
          </a:prstGeom>
          <a:solidFill>
            <a:srgbClr val="C6DBE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9846ED0E-EA13-5B44-4A09-04FE39FD32C3}"/>
              </a:ext>
            </a:extLst>
          </p:cNvPr>
          <p:cNvSpPr/>
          <p:nvPr/>
        </p:nvSpPr>
        <p:spPr>
          <a:xfrm>
            <a:off x="5555538" y="2616836"/>
            <a:ext cx="1407160" cy="1407160"/>
          </a:xfrm>
          <a:prstGeom prst="ellipse">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2C596E9F-FEFB-747D-749C-D831A65F3178}"/>
              </a:ext>
            </a:extLst>
          </p:cNvPr>
          <p:cNvSpPr/>
          <p:nvPr/>
        </p:nvSpPr>
        <p:spPr>
          <a:xfrm>
            <a:off x="5965748" y="3027046"/>
            <a:ext cx="586740" cy="586740"/>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FABA6D4B-577B-B8D2-3927-9AC39877F65F}"/>
              </a:ext>
            </a:extLst>
          </p:cNvPr>
          <p:cNvSpPr/>
          <p:nvPr/>
        </p:nvSpPr>
        <p:spPr>
          <a:xfrm>
            <a:off x="5965748" y="3027046"/>
            <a:ext cx="586740" cy="586740"/>
          </a:xfrm>
          <a:prstGeom prst="ellipse">
            <a:avLst/>
          </a:prstGeom>
          <a:solidFill>
            <a:schemeClr val="accent5">
              <a:lumMod val="60000"/>
              <a:lumOff val="4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BB6F0E30-93BE-AF57-5C60-BC6BD1B4D69D}"/>
              </a:ext>
            </a:extLst>
          </p:cNvPr>
          <p:cNvSpPr/>
          <p:nvPr/>
        </p:nvSpPr>
        <p:spPr>
          <a:xfrm>
            <a:off x="5965748" y="3027046"/>
            <a:ext cx="586740" cy="586740"/>
          </a:xfrm>
          <a:prstGeom prst="ellipse">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515DAF93-D9AD-FD41-E3CC-BB1609782F91}"/>
              </a:ext>
            </a:extLst>
          </p:cNvPr>
          <p:cNvSpPr/>
          <p:nvPr/>
        </p:nvSpPr>
        <p:spPr>
          <a:xfrm>
            <a:off x="5965748" y="3027046"/>
            <a:ext cx="586740" cy="58674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B659D959-11A5-9048-C799-5AD2DC61B2B4}"/>
              </a:ext>
            </a:extLst>
          </p:cNvPr>
          <p:cNvSpPr/>
          <p:nvPr/>
        </p:nvSpPr>
        <p:spPr>
          <a:xfrm>
            <a:off x="5395518" y="2456816"/>
            <a:ext cx="1727200" cy="17272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84EA7084-A5EB-0994-E8EC-4B9655C49827}"/>
              </a:ext>
            </a:extLst>
          </p:cNvPr>
          <p:cNvSpPr/>
          <p:nvPr/>
        </p:nvSpPr>
        <p:spPr>
          <a:xfrm>
            <a:off x="5821921" y="2883219"/>
            <a:ext cx="874394" cy="87439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5E672B1C-7B18-F37D-0AEF-8A81B92325C6}"/>
              </a:ext>
            </a:extLst>
          </p:cNvPr>
          <p:cNvSpPr/>
          <p:nvPr/>
        </p:nvSpPr>
        <p:spPr>
          <a:xfrm>
            <a:off x="6001864" y="3063162"/>
            <a:ext cx="514508" cy="514508"/>
          </a:xfrm>
          <a:prstGeom prst="ellipse">
            <a:avLst/>
          </a:prstGeom>
          <a:solidFill>
            <a:schemeClr val="accent5">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4596AACB-468C-D734-B170-BEA2DCA7198D}"/>
              </a:ext>
            </a:extLst>
          </p:cNvPr>
          <p:cNvSpPr/>
          <p:nvPr/>
        </p:nvSpPr>
        <p:spPr>
          <a:xfrm>
            <a:off x="5827318" y="2888616"/>
            <a:ext cx="863600" cy="863600"/>
          </a:xfrm>
          <a:prstGeom prst="ellipse">
            <a:avLst/>
          </a:prstGeom>
          <a:solidFill>
            <a:schemeClr val="accent1">
              <a:lumMod val="40000"/>
              <a:lumOff val="6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02D3AFF9-5171-2D60-3183-7774E215B1DD}"/>
              </a:ext>
            </a:extLst>
          </p:cNvPr>
          <p:cNvSpPr/>
          <p:nvPr/>
        </p:nvSpPr>
        <p:spPr>
          <a:xfrm>
            <a:off x="5827318" y="2888616"/>
            <a:ext cx="863600" cy="8636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2" name="Group 41">
            <a:extLst>
              <a:ext uri="{FF2B5EF4-FFF2-40B4-BE49-F238E27FC236}">
                <a16:creationId xmlns:a16="http://schemas.microsoft.com/office/drawing/2014/main" id="{F83AFC54-80C2-DD23-7A64-DE4D175A87EC}"/>
              </a:ext>
            </a:extLst>
          </p:cNvPr>
          <p:cNvGrpSpPr/>
          <p:nvPr/>
        </p:nvGrpSpPr>
        <p:grpSpPr>
          <a:xfrm>
            <a:off x="5484654" y="2545952"/>
            <a:ext cx="1548928" cy="1548928"/>
            <a:chOff x="9031900" y="4510879"/>
            <a:chExt cx="1548928" cy="1548928"/>
          </a:xfrm>
        </p:grpSpPr>
        <p:sp>
          <p:nvSpPr>
            <p:cNvPr id="18" name="Oval 17">
              <a:extLst>
                <a:ext uri="{FF2B5EF4-FFF2-40B4-BE49-F238E27FC236}">
                  <a16:creationId xmlns:a16="http://schemas.microsoft.com/office/drawing/2014/main" id="{EC142455-7E17-E663-85CB-03BC2CE5E584}"/>
                </a:ext>
              </a:extLst>
            </p:cNvPr>
            <p:cNvSpPr/>
            <p:nvPr/>
          </p:nvSpPr>
          <p:spPr>
            <a:xfrm>
              <a:off x="9031900" y="4510879"/>
              <a:ext cx="1548928" cy="1548928"/>
            </a:xfrm>
            <a:prstGeom prst="ellipse">
              <a:avLst/>
            </a:prstGeom>
            <a:solidFill>
              <a:srgbClr val="01AFD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1" name="Picture 30">
              <a:extLst>
                <a:ext uri="{FF2B5EF4-FFF2-40B4-BE49-F238E27FC236}">
                  <a16:creationId xmlns:a16="http://schemas.microsoft.com/office/drawing/2014/main" id="{17BC1BB9-0D7F-D5C4-76B4-7557FC0B96E0}"/>
                </a:ext>
              </a:extLst>
            </p:cNvPr>
            <p:cNvPicPr>
              <a:picLocks noChangeAspect="1"/>
            </p:cNvPicPr>
            <p:nvPr/>
          </p:nvPicPr>
          <p:blipFill>
            <a:blip r:embed="rId2"/>
            <a:stretch>
              <a:fillRect/>
            </a:stretch>
          </p:blipFill>
          <p:spPr>
            <a:xfrm>
              <a:off x="9346860" y="4842512"/>
              <a:ext cx="957656" cy="957656"/>
            </a:xfrm>
            <a:prstGeom prst="rect">
              <a:avLst/>
            </a:prstGeom>
          </p:spPr>
        </p:pic>
      </p:grpSp>
      <p:grpSp>
        <p:nvGrpSpPr>
          <p:cNvPr id="40" name="Group 39">
            <a:extLst>
              <a:ext uri="{FF2B5EF4-FFF2-40B4-BE49-F238E27FC236}">
                <a16:creationId xmlns:a16="http://schemas.microsoft.com/office/drawing/2014/main" id="{CC71F6AC-0E5A-55A1-40F6-6C4AAADE7700}"/>
              </a:ext>
            </a:extLst>
          </p:cNvPr>
          <p:cNvGrpSpPr/>
          <p:nvPr/>
        </p:nvGrpSpPr>
        <p:grpSpPr>
          <a:xfrm>
            <a:off x="5269788" y="2331086"/>
            <a:ext cx="1978660" cy="1978660"/>
            <a:chOff x="2141220" y="3277870"/>
            <a:chExt cx="1978660" cy="1978660"/>
          </a:xfrm>
        </p:grpSpPr>
        <p:sp>
          <p:nvSpPr>
            <p:cNvPr id="13" name="Oval 12">
              <a:extLst>
                <a:ext uri="{FF2B5EF4-FFF2-40B4-BE49-F238E27FC236}">
                  <a16:creationId xmlns:a16="http://schemas.microsoft.com/office/drawing/2014/main" id="{0560AA3E-77D9-7FE6-5550-04DFF42BB392}"/>
                </a:ext>
              </a:extLst>
            </p:cNvPr>
            <p:cNvSpPr/>
            <p:nvPr/>
          </p:nvSpPr>
          <p:spPr>
            <a:xfrm>
              <a:off x="2141220" y="3277870"/>
              <a:ext cx="1978660" cy="1978660"/>
            </a:xfrm>
            <a:prstGeom prst="ellipse">
              <a:avLst/>
            </a:prstGeom>
            <a:solidFill>
              <a:srgbClr val="6AAED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2" name="Picture 31">
              <a:extLst>
                <a:ext uri="{FF2B5EF4-FFF2-40B4-BE49-F238E27FC236}">
                  <a16:creationId xmlns:a16="http://schemas.microsoft.com/office/drawing/2014/main" id="{875DFD41-87CF-6137-B42F-8FCEC36FCAD2}"/>
                </a:ext>
              </a:extLst>
            </p:cNvPr>
            <p:cNvPicPr>
              <a:picLocks noChangeAspect="1"/>
            </p:cNvPicPr>
            <p:nvPr/>
          </p:nvPicPr>
          <p:blipFill>
            <a:blip r:embed="rId3"/>
            <a:stretch>
              <a:fillRect/>
            </a:stretch>
          </p:blipFill>
          <p:spPr>
            <a:xfrm>
              <a:off x="2701354" y="3832746"/>
              <a:ext cx="868908" cy="868908"/>
            </a:xfrm>
            <a:prstGeom prst="rect">
              <a:avLst/>
            </a:prstGeom>
          </p:spPr>
        </p:pic>
      </p:grpSp>
      <p:grpSp>
        <p:nvGrpSpPr>
          <p:cNvPr id="41" name="Group 40">
            <a:extLst>
              <a:ext uri="{FF2B5EF4-FFF2-40B4-BE49-F238E27FC236}">
                <a16:creationId xmlns:a16="http://schemas.microsoft.com/office/drawing/2014/main" id="{7C71FC30-BEAB-F7F0-10AF-0A2FDF328762}"/>
              </a:ext>
            </a:extLst>
          </p:cNvPr>
          <p:cNvGrpSpPr/>
          <p:nvPr/>
        </p:nvGrpSpPr>
        <p:grpSpPr>
          <a:xfrm>
            <a:off x="5558078" y="2619376"/>
            <a:ext cx="1402080" cy="1402080"/>
            <a:chOff x="7004508" y="401481"/>
            <a:chExt cx="1402080" cy="1402080"/>
          </a:xfrm>
        </p:grpSpPr>
        <p:sp>
          <p:nvSpPr>
            <p:cNvPr id="17" name="Oval 16">
              <a:extLst>
                <a:ext uri="{FF2B5EF4-FFF2-40B4-BE49-F238E27FC236}">
                  <a16:creationId xmlns:a16="http://schemas.microsoft.com/office/drawing/2014/main" id="{1134788D-74E9-259D-9E13-6FC695F9ED0B}"/>
                </a:ext>
              </a:extLst>
            </p:cNvPr>
            <p:cNvSpPr/>
            <p:nvPr/>
          </p:nvSpPr>
          <p:spPr>
            <a:xfrm>
              <a:off x="7004508" y="401481"/>
              <a:ext cx="1402080" cy="140208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3" name="Picture 32">
              <a:extLst>
                <a:ext uri="{FF2B5EF4-FFF2-40B4-BE49-F238E27FC236}">
                  <a16:creationId xmlns:a16="http://schemas.microsoft.com/office/drawing/2014/main" id="{8332D07B-490C-4AD8-2742-20A4A35EE637}"/>
                </a:ext>
              </a:extLst>
            </p:cNvPr>
            <p:cNvPicPr>
              <a:picLocks noChangeAspect="1"/>
            </p:cNvPicPr>
            <p:nvPr/>
          </p:nvPicPr>
          <p:blipFill>
            <a:blip r:embed="rId4"/>
            <a:stretch>
              <a:fillRect/>
            </a:stretch>
          </p:blipFill>
          <p:spPr>
            <a:xfrm>
              <a:off x="7388048" y="775731"/>
              <a:ext cx="635000" cy="635000"/>
            </a:xfrm>
            <a:prstGeom prst="rect">
              <a:avLst/>
            </a:prstGeom>
          </p:spPr>
        </p:pic>
      </p:grpSp>
      <p:grpSp>
        <p:nvGrpSpPr>
          <p:cNvPr id="44" name="Group 43">
            <a:extLst>
              <a:ext uri="{FF2B5EF4-FFF2-40B4-BE49-F238E27FC236}">
                <a16:creationId xmlns:a16="http://schemas.microsoft.com/office/drawing/2014/main" id="{A1F7836D-E86D-2EAE-5B6E-280EC6923D60}"/>
              </a:ext>
            </a:extLst>
          </p:cNvPr>
          <p:cNvGrpSpPr/>
          <p:nvPr/>
        </p:nvGrpSpPr>
        <p:grpSpPr>
          <a:xfrm>
            <a:off x="5395518" y="2456816"/>
            <a:ext cx="1727200" cy="1727200"/>
            <a:chOff x="3630524" y="4512151"/>
            <a:chExt cx="1727200" cy="1727200"/>
          </a:xfrm>
        </p:grpSpPr>
        <p:sp>
          <p:nvSpPr>
            <p:cNvPr id="10" name="Oval 9">
              <a:extLst>
                <a:ext uri="{FF2B5EF4-FFF2-40B4-BE49-F238E27FC236}">
                  <a16:creationId xmlns:a16="http://schemas.microsoft.com/office/drawing/2014/main" id="{5322CC9A-AD03-93AF-4561-B4F3C1108E95}"/>
                </a:ext>
              </a:extLst>
            </p:cNvPr>
            <p:cNvSpPr/>
            <p:nvPr/>
          </p:nvSpPr>
          <p:spPr>
            <a:xfrm>
              <a:off x="3630524" y="4512151"/>
              <a:ext cx="1727200" cy="1727200"/>
            </a:xfrm>
            <a:prstGeom prst="ellipse">
              <a:avLst/>
            </a:prstGeom>
            <a:solidFill>
              <a:srgbClr val="78D4D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4" name="Picture 33">
              <a:extLst>
                <a:ext uri="{FF2B5EF4-FFF2-40B4-BE49-F238E27FC236}">
                  <a16:creationId xmlns:a16="http://schemas.microsoft.com/office/drawing/2014/main" id="{FA0EDF88-F555-CB37-62F0-6FEED55219E0}"/>
                </a:ext>
              </a:extLst>
            </p:cNvPr>
            <p:cNvPicPr>
              <a:picLocks noChangeAspect="1"/>
            </p:cNvPicPr>
            <p:nvPr/>
          </p:nvPicPr>
          <p:blipFill>
            <a:blip r:embed="rId5"/>
            <a:stretch>
              <a:fillRect/>
            </a:stretch>
          </p:blipFill>
          <p:spPr>
            <a:xfrm>
              <a:off x="4186673" y="5016811"/>
              <a:ext cx="681519" cy="681519"/>
            </a:xfrm>
            <a:prstGeom prst="rect">
              <a:avLst/>
            </a:prstGeom>
          </p:spPr>
        </p:pic>
      </p:grpSp>
      <p:grpSp>
        <p:nvGrpSpPr>
          <p:cNvPr id="43" name="Group 42">
            <a:extLst>
              <a:ext uri="{FF2B5EF4-FFF2-40B4-BE49-F238E27FC236}">
                <a16:creationId xmlns:a16="http://schemas.microsoft.com/office/drawing/2014/main" id="{E668DEA3-F503-0AA6-F83E-9CF2C1E87259}"/>
              </a:ext>
            </a:extLst>
          </p:cNvPr>
          <p:cNvGrpSpPr/>
          <p:nvPr/>
        </p:nvGrpSpPr>
        <p:grpSpPr>
          <a:xfrm>
            <a:off x="5827318" y="2888616"/>
            <a:ext cx="863600" cy="863600"/>
            <a:chOff x="6794500" y="4410712"/>
            <a:chExt cx="863600" cy="863600"/>
          </a:xfrm>
        </p:grpSpPr>
        <p:sp>
          <p:nvSpPr>
            <p:cNvPr id="11" name="Oval 10">
              <a:extLst>
                <a:ext uri="{FF2B5EF4-FFF2-40B4-BE49-F238E27FC236}">
                  <a16:creationId xmlns:a16="http://schemas.microsoft.com/office/drawing/2014/main" id="{6BA44F8E-A873-DFD1-A4DB-07C1BCBAA92A}"/>
                </a:ext>
              </a:extLst>
            </p:cNvPr>
            <p:cNvSpPr/>
            <p:nvPr/>
          </p:nvSpPr>
          <p:spPr>
            <a:xfrm>
              <a:off x="6794500" y="4410712"/>
              <a:ext cx="863600" cy="863600"/>
            </a:xfrm>
            <a:prstGeom prst="ellipse">
              <a:avLst/>
            </a:prstGeom>
            <a:solidFill>
              <a:srgbClr val="177BC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6" name="Picture 35">
              <a:extLst>
                <a:ext uri="{FF2B5EF4-FFF2-40B4-BE49-F238E27FC236}">
                  <a16:creationId xmlns:a16="http://schemas.microsoft.com/office/drawing/2014/main" id="{FD034936-D97C-83DF-D4BE-1220FBE82D5B}"/>
                </a:ext>
              </a:extLst>
            </p:cNvPr>
            <p:cNvPicPr>
              <a:picLocks noChangeAspect="1"/>
            </p:cNvPicPr>
            <p:nvPr/>
          </p:nvPicPr>
          <p:blipFill>
            <a:blip r:embed="rId6"/>
            <a:stretch>
              <a:fillRect/>
            </a:stretch>
          </p:blipFill>
          <p:spPr>
            <a:xfrm>
              <a:off x="6994470" y="4588331"/>
              <a:ext cx="461665" cy="461665"/>
            </a:xfrm>
            <a:prstGeom prst="rect">
              <a:avLst/>
            </a:prstGeom>
          </p:spPr>
        </p:pic>
      </p:grpSp>
      <p:grpSp>
        <p:nvGrpSpPr>
          <p:cNvPr id="39" name="Group 38">
            <a:extLst>
              <a:ext uri="{FF2B5EF4-FFF2-40B4-BE49-F238E27FC236}">
                <a16:creationId xmlns:a16="http://schemas.microsoft.com/office/drawing/2014/main" id="{24A52DA6-4139-3FEA-E9C6-078A03A7C732}"/>
              </a:ext>
            </a:extLst>
          </p:cNvPr>
          <p:cNvGrpSpPr/>
          <p:nvPr/>
        </p:nvGrpSpPr>
        <p:grpSpPr>
          <a:xfrm>
            <a:off x="5627928" y="2689226"/>
            <a:ext cx="1262380" cy="1262380"/>
            <a:chOff x="2832189" y="1340884"/>
            <a:chExt cx="1262380" cy="1262380"/>
          </a:xfrm>
        </p:grpSpPr>
        <p:sp>
          <p:nvSpPr>
            <p:cNvPr id="19" name="Oval 18">
              <a:extLst>
                <a:ext uri="{FF2B5EF4-FFF2-40B4-BE49-F238E27FC236}">
                  <a16:creationId xmlns:a16="http://schemas.microsoft.com/office/drawing/2014/main" id="{7905DFAC-DF04-B918-EB98-BBA475CDEBC7}"/>
                </a:ext>
              </a:extLst>
            </p:cNvPr>
            <p:cNvSpPr/>
            <p:nvPr/>
          </p:nvSpPr>
          <p:spPr>
            <a:xfrm>
              <a:off x="2832189" y="1340884"/>
              <a:ext cx="1262380" cy="126238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8" name="Picture 37">
              <a:extLst>
                <a:ext uri="{FF2B5EF4-FFF2-40B4-BE49-F238E27FC236}">
                  <a16:creationId xmlns:a16="http://schemas.microsoft.com/office/drawing/2014/main" id="{90824CC2-995D-03D2-3A93-67B436C2B646}"/>
                </a:ext>
              </a:extLst>
            </p:cNvPr>
            <p:cNvPicPr>
              <a:picLocks noChangeAspect="1"/>
            </p:cNvPicPr>
            <p:nvPr/>
          </p:nvPicPr>
          <p:blipFill>
            <a:blip r:embed="rId7"/>
            <a:stretch>
              <a:fillRect/>
            </a:stretch>
          </p:blipFill>
          <p:spPr>
            <a:xfrm>
              <a:off x="3145878" y="1660049"/>
              <a:ext cx="635000" cy="635000"/>
            </a:xfrm>
            <a:prstGeom prst="rect">
              <a:avLst/>
            </a:prstGeom>
          </p:spPr>
        </p:pic>
      </p:grpSp>
      <p:sp>
        <p:nvSpPr>
          <p:cNvPr id="8" name="Oval 7">
            <a:extLst>
              <a:ext uri="{FF2B5EF4-FFF2-40B4-BE49-F238E27FC236}">
                <a16:creationId xmlns:a16="http://schemas.microsoft.com/office/drawing/2014/main" id="{6AFA98D6-B7E3-375D-1F1A-E1F7496C2EFC}"/>
              </a:ext>
            </a:extLst>
          </p:cNvPr>
          <p:cNvSpPr/>
          <p:nvPr/>
        </p:nvSpPr>
        <p:spPr>
          <a:xfrm>
            <a:off x="4645977" y="1978977"/>
            <a:ext cx="2900046" cy="2900046"/>
          </a:xfrm>
          <a:prstGeom prst="ellipse">
            <a:avLst/>
          </a:prstGeom>
          <a:solidFill>
            <a:srgbClr val="03244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6000" dirty="0"/>
          </a:p>
        </p:txBody>
      </p:sp>
      <p:sp>
        <p:nvSpPr>
          <p:cNvPr id="45" name="TextBox 44">
            <a:extLst>
              <a:ext uri="{FF2B5EF4-FFF2-40B4-BE49-F238E27FC236}">
                <a16:creationId xmlns:a16="http://schemas.microsoft.com/office/drawing/2014/main" id="{589888FD-675A-C279-2D9D-E5DE920616A8}"/>
              </a:ext>
            </a:extLst>
          </p:cNvPr>
          <p:cNvSpPr txBox="1"/>
          <p:nvPr/>
        </p:nvSpPr>
        <p:spPr>
          <a:xfrm>
            <a:off x="4902436" y="3427576"/>
            <a:ext cx="2359557" cy="830997"/>
          </a:xfrm>
          <a:prstGeom prst="rect">
            <a:avLst/>
          </a:prstGeom>
          <a:noFill/>
        </p:spPr>
        <p:txBody>
          <a:bodyPr wrap="none" rtlCol="0">
            <a:spAutoFit/>
          </a:bodyPr>
          <a:lstStyle/>
          <a:p>
            <a:r>
              <a:rPr lang="en-VN" sz="2400" dirty="0">
                <a:solidFill>
                  <a:schemeClr val="bg1"/>
                </a:solidFill>
              </a:rPr>
              <a:t>Phân tích thiết kế</a:t>
            </a:r>
          </a:p>
          <a:p>
            <a:pPr algn="ctr"/>
            <a:r>
              <a:rPr lang="en-US" sz="2400" dirty="0">
                <a:solidFill>
                  <a:schemeClr val="bg1"/>
                </a:solidFill>
              </a:rPr>
              <a:t>h</a:t>
            </a:r>
            <a:r>
              <a:rPr lang="en-VN" sz="2400" dirty="0">
                <a:solidFill>
                  <a:schemeClr val="bg1"/>
                </a:solidFill>
              </a:rPr>
              <a:t>ệ thống</a:t>
            </a:r>
          </a:p>
        </p:txBody>
      </p:sp>
      <p:sp>
        <p:nvSpPr>
          <p:cNvPr id="46" name="TextBox 45">
            <a:extLst>
              <a:ext uri="{FF2B5EF4-FFF2-40B4-BE49-F238E27FC236}">
                <a16:creationId xmlns:a16="http://schemas.microsoft.com/office/drawing/2014/main" id="{68266EB1-5470-F3DD-AD9B-BE3D52437533}"/>
              </a:ext>
            </a:extLst>
          </p:cNvPr>
          <p:cNvSpPr txBox="1"/>
          <p:nvPr/>
        </p:nvSpPr>
        <p:spPr>
          <a:xfrm>
            <a:off x="5594152" y="2509285"/>
            <a:ext cx="963725" cy="1015663"/>
          </a:xfrm>
          <a:prstGeom prst="rect">
            <a:avLst/>
          </a:prstGeom>
          <a:noFill/>
        </p:spPr>
        <p:txBody>
          <a:bodyPr wrap="none" rtlCol="0">
            <a:spAutoFit/>
          </a:bodyPr>
          <a:lstStyle/>
          <a:p>
            <a:r>
              <a:rPr lang="en-VN" sz="6000" dirty="0">
                <a:solidFill>
                  <a:schemeClr val="bg1"/>
                </a:solidFill>
              </a:rPr>
              <a:t>02</a:t>
            </a:r>
          </a:p>
        </p:txBody>
      </p:sp>
    </p:spTree>
    <p:extLst>
      <p:ext uri="{BB962C8B-B14F-4D97-AF65-F5344CB8AC3E}">
        <p14:creationId xmlns:p14="http://schemas.microsoft.com/office/powerpoint/2010/main" val="3836333052"/>
      </p:ext>
    </p:extLst>
  </p:cSld>
  <p:clrMapOvr>
    <a:masterClrMapping/>
  </p:clrMapOvr>
  <p:transition spd="slow" advClick="0" advTm="0">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3939</TotalTime>
  <Words>808</Words>
  <Application>Microsoft Macintosh PowerPoint</Application>
  <PresentationFormat>Widescreen</PresentationFormat>
  <Paragraphs>166</Paragraphs>
  <Slides>22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Vũ Khánh Linh</dc:creator>
  <cp:lastModifiedBy>Microsoft Office User</cp:lastModifiedBy>
  <cp:revision>374</cp:revision>
  <dcterms:created xsi:type="dcterms:W3CDTF">2025-04-30T13:45:15Z</dcterms:created>
  <dcterms:modified xsi:type="dcterms:W3CDTF">2025-05-31T05:29:36Z</dcterms:modified>
</cp:coreProperties>
</file>